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66eaab60448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f737698f8471b"/>
  </p:sldMasterIdLst>
  <p:sldIdLst>
    <p:sldId xmlns:r="http://schemas.openxmlformats.org/officeDocument/2006/relationships" id="256" r:id="Re7a8338631624f09"/>
    <p:sldId xmlns:r="http://schemas.openxmlformats.org/officeDocument/2006/relationships" id="257" r:id="R69d01c339bfc4233"/>
    <p:sldId xmlns:r="http://schemas.openxmlformats.org/officeDocument/2006/relationships" id="258" r:id="R0d7185d179a24c75"/>
    <p:sldId xmlns:r="http://schemas.openxmlformats.org/officeDocument/2006/relationships" id="259" r:id="R04fa8058dd7e4756"/>
    <p:sldId xmlns:r="http://schemas.openxmlformats.org/officeDocument/2006/relationships" id="260" r:id="R1cbed897ab54474e"/>
    <p:sldId xmlns:r="http://schemas.openxmlformats.org/officeDocument/2006/relationships" id="261" r:id="Ra34f458bda3d4dbd"/>
    <p:sldId xmlns:r="http://schemas.openxmlformats.org/officeDocument/2006/relationships" id="262" r:id="R577d950e2aeb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f737698f8471b" /><Relationship Type="http://schemas.openxmlformats.org/officeDocument/2006/relationships/slide" Target="/ppt/slides/slide1.xml" Id="Re7a8338631624f09" /><Relationship Type="http://schemas.openxmlformats.org/officeDocument/2006/relationships/slide" Target="/ppt/slides/slide2.xml" Id="R69d01c339bfc4233" /><Relationship Type="http://schemas.openxmlformats.org/officeDocument/2006/relationships/slide" Target="/ppt/slides/slide3.xml" Id="R0d7185d179a24c75" /><Relationship Type="http://schemas.openxmlformats.org/officeDocument/2006/relationships/slide" Target="/ppt/slides/slide4.xml" Id="R04fa8058dd7e4756" /><Relationship Type="http://schemas.openxmlformats.org/officeDocument/2006/relationships/slide" Target="/ppt/slides/slide5.xml" Id="R1cbed897ab54474e" /><Relationship Type="http://schemas.openxmlformats.org/officeDocument/2006/relationships/slide" Target="/ppt/slides/slide6.xml" Id="Ra34f458bda3d4dbd" /><Relationship Type="http://schemas.openxmlformats.org/officeDocument/2006/relationships/slide" Target="/ppt/slides/slide7.xml" Id="R577d950e2aeb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81f84073347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1a88464b34354" /><Relationship Type="http://schemas.openxmlformats.org/officeDocument/2006/relationships/theme" Target="/ppt/slideMasters/theme/theme1.xml" Id="Rda302eeedbdf42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21a88464b343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391da4e04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312a6d5c2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6ee016b1445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7876451b6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a849fc08149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a810d773d4d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1d2274df647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CRANE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CRANE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CRANE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CRANE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CRANE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CRANE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5 235 407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CRANE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HYLIN DAG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CRANE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Bekkelagsveien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915 577 253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CRANE INVEST AS</a:t>
            </a:r>
          </a:p>
        </p:txBody>
      </p:sp>
    </p:spTree>
  </p:cSld>
  <p:clrMapOvr>
    <a:masterClrMapping xmlns:a="http://schemas.openxmlformats.org/drawingml/2006/main"/>
  </p:clrMapOvr>
</p:sld>
</file>