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cdb934b3c641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dea6e197e40c3"/>
  </p:sldMasterIdLst>
  <p:sldIdLst>
    <p:sldId xmlns:r="http://schemas.openxmlformats.org/officeDocument/2006/relationships" id="256" r:id="Rd9293c3fefa74500"/>
    <p:sldId xmlns:r="http://schemas.openxmlformats.org/officeDocument/2006/relationships" id="257" r:id="R9f5aa728409d4e61"/>
    <p:sldId xmlns:r="http://schemas.openxmlformats.org/officeDocument/2006/relationships" id="258" r:id="R9a322526f6064616"/>
    <p:sldId xmlns:r="http://schemas.openxmlformats.org/officeDocument/2006/relationships" id="259" r:id="R1c14c4aa1fe348c7"/>
    <p:sldId xmlns:r="http://schemas.openxmlformats.org/officeDocument/2006/relationships" id="260" r:id="R0735904ba79d4905"/>
    <p:sldId xmlns:r="http://schemas.openxmlformats.org/officeDocument/2006/relationships" id="261" r:id="Rb1c2806ec3894fee"/>
    <p:sldId xmlns:r="http://schemas.openxmlformats.org/officeDocument/2006/relationships" id="262" r:id="Rc74374115f8c48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dea6e197e40c3" /><Relationship Type="http://schemas.openxmlformats.org/officeDocument/2006/relationships/slide" Target="/ppt/slides/slide1.xml" Id="Rd9293c3fefa74500" /><Relationship Type="http://schemas.openxmlformats.org/officeDocument/2006/relationships/slide" Target="/ppt/slides/slide2.xml" Id="R9f5aa728409d4e61" /><Relationship Type="http://schemas.openxmlformats.org/officeDocument/2006/relationships/slide" Target="/ppt/slides/slide3.xml" Id="R9a322526f6064616" /><Relationship Type="http://schemas.openxmlformats.org/officeDocument/2006/relationships/slide" Target="/ppt/slides/slide4.xml" Id="R1c14c4aa1fe348c7" /><Relationship Type="http://schemas.openxmlformats.org/officeDocument/2006/relationships/slide" Target="/ppt/slides/slide5.xml" Id="R0735904ba79d4905" /><Relationship Type="http://schemas.openxmlformats.org/officeDocument/2006/relationships/slide" Target="/ppt/slides/slide6.xml" Id="Rb1c2806ec3894fee" /><Relationship Type="http://schemas.openxmlformats.org/officeDocument/2006/relationships/slide" Target="/ppt/slides/slide7.xml" Id="Rc74374115f8c48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ff2f6ac3d4e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e68581621482b" /><Relationship Type="http://schemas.openxmlformats.org/officeDocument/2006/relationships/theme" Target="/ppt/slideMasters/theme/theme1.xml" Id="R6293725b76204e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fe68581621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8309d845d48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fc54d5cc5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deac0690745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766f701e49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a7ab12b4648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21a61efac41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7cf4f69e7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2 087 661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2 715 892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