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b9204fa9c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0988ca3894ef3"/>
  </p:sldMasterIdLst>
  <p:sldIdLst>
    <p:sldId xmlns:r="http://schemas.openxmlformats.org/officeDocument/2006/relationships" id="256" r:id="R7c29997c41ab439c"/>
    <p:sldId xmlns:r="http://schemas.openxmlformats.org/officeDocument/2006/relationships" id="257" r:id="R3433afb75050491c"/>
    <p:sldId xmlns:r="http://schemas.openxmlformats.org/officeDocument/2006/relationships" id="258" r:id="R51f510958889420b"/>
    <p:sldId xmlns:r="http://schemas.openxmlformats.org/officeDocument/2006/relationships" id="259" r:id="Rf48acb2df561438c"/>
    <p:sldId xmlns:r="http://schemas.openxmlformats.org/officeDocument/2006/relationships" id="260" r:id="Rd71e9eebb1aa4215"/>
    <p:sldId xmlns:r="http://schemas.openxmlformats.org/officeDocument/2006/relationships" id="261" r:id="Re332308c259f41be"/>
    <p:sldId xmlns:r="http://schemas.openxmlformats.org/officeDocument/2006/relationships" id="262" r:id="Ra878b60ab9e5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0988ca3894ef3" /><Relationship Type="http://schemas.openxmlformats.org/officeDocument/2006/relationships/slide" Target="/ppt/slides/slide1.xml" Id="R7c29997c41ab439c" /><Relationship Type="http://schemas.openxmlformats.org/officeDocument/2006/relationships/slide" Target="/ppt/slides/slide2.xml" Id="R3433afb75050491c" /><Relationship Type="http://schemas.openxmlformats.org/officeDocument/2006/relationships/slide" Target="/ppt/slides/slide3.xml" Id="R51f510958889420b" /><Relationship Type="http://schemas.openxmlformats.org/officeDocument/2006/relationships/slide" Target="/ppt/slides/slide4.xml" Id="Rf48acb2df561438c" /><Relationship Type="http://schemas.openxmlformats.org/officeDocument/2006/relationships/slide" Target="/ppt/slides/slide5.xml" Id="Rd71e9eebb1aa4215" /><Relationship Type="http://schemas.openxmlformats.org/officeDocument/2006/relationships/slide" Target="/ppt/slides/slide6.xml" Id="Re332308c259f41be" /><Relationship Type="http://schemas.openxmlformats.org/officeDocument/2006/relationships/slide" Target="/ppt/slides/slide7.xml" Id="Ra878b60ab9e5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57cb517a3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66065b7d482f" /><Relationship Type="http://schemas.openxmlformats.org/officeDocument/2006/relationships/theme" Target="/ppt/slideMasters/theme/theme1.xml" Id="R5b16b1927327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866065b7d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18120ddb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c9935600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0c6c779e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a1b2beac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2c109e12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f7c520ea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9b62ed4c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