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2114a8badd40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b37eae56bf44c5"/>
  </p:sldMasterIdLst>
  <p:sldIdLst>
    <p:sldId xmlns:r="http://schemas.openxmlformats.org/officeDocument/2006/relationships" id="256" r:id="R0eb4a3b0569247f1"/>
    <p:sldId xmlns:r="http://schemas.openxmlformats.org/officeDocument/2006/relationships" id="257" r:id="R3a1ab8bc0475428e"/>
    <p:sldId xmlns:r="http://schemas.openxmlformats.org/officeDocument/2006/relationships" id="258" r:id="Rbc1cd622f2114c9a"/>
    <p:sldId xmlns:r="http://schemas.openxmlformats.org/officeDocument/2006/relationships" id="259" r:id="R2705363950394eb2"/>
    <p:sldId xmlns:r="http://schemas.openxmlformats.org/officeDocument/2006/relationships" id="260" r:id="R2d060e147d4645ca"/>
    <p:sldId xmlns:r="http://schemas.openxmlformats.org/officeDocument/2006/relationships" id="261" r:id="R5a3f6d71a119421e"/>
    <p:sldId xmlns:r="http://schemas.openxmlformats.org/officeDocument/2006/relationships" id="262" r:id="Re0df0b0f4c2a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37eae56bf44c5" /><Relationship Type="http://schemas.openxmlformats.org/officeDocument/2006/relationships/slide" Target="/ppt/slides/slide1.xml" Id="R0eb4a3b0569247f1" /><Relationship Type="http://schemas.openxmlformats.org/officeDocument/2006/relationships/slide" Target="/ppt/slides/slide2.xml" Id="R3a1ab8bc0475428e" /><Relationship Type="http://schemas.openxmlformats.org/officeDocument/2006/relationships/slide" Target="/ppt/slides/slide3.xml" Id="Rbc1cd622f2114c9a" /><Relationship Type="http://schemas.openxmlformats.org/officeDocument/2006/relationships/slide" Target="/ppt/slides/slide4.xml" Id="R2705363950394eb2" /><Relationship Type="http://schemas.openxmlformats.org/officeDocument/2006/relationships/slide" Target="/ppt/slides/slide5.xml" Id="R2d060e147d4645ca" /><Relationship Type="http://schemas.openxmlformats.org/officeDocument/2006/relationships/slide" Target="/ppt/slides/slide6.xml" Id="R5a3f6d71a119421e" /><Relationship Type="http://schemas.openxmlformats.org/officeDocument/2006/relationships/slide" Target="/ppt/slides/slide7.xml" Id="Re0df0b0f4c2a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533e318f34f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bcac0ffa14d05" /><Relationship Type="http://schemas.openxmlformats.org/officeDocument/2006/relationships/theme" Target="/ppt/slideMasters/theme/theme1.xml" Id="R1fc9046107c746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cbcac0ffa14d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5b152d8374b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1ee714f3645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361d01afe46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2d697b11d49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36a93301046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a7d8cc67c41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3b9cbd93b41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EIENDOM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963 423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25 843 974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MARTINSEN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Ocon Regnskap AS, Jernbanegata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