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a23a1831cc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1dee4c135f42dc"/>
  </p:sldMasterIdLst>
  <p:sldIdLst>
    <p:sldId xmlns:r="http://schemas.openxmlformats.org/officeDocument/2006/relationships" id="256" r:id="R0e4b364ee4614e96"/>
    <p:sldId xmlns:r="http://schemas.openxmlformats.org/officeDocument/2006/relationships" id="257" r:id="Rd869707531b84159"/>
    <p:sldId xmlns:r="http://schemas.openxmlformats.org/officeDocument/2006/relationships" id="258" r:id="R6c22afa5aa16408a"/>
    <p:sldId xmlns:r="http://schemas.openxmlformats.org/officeDocument/2006/relationships" id="259" r:id="Raa3125f700a54224"/>
    <p:sldId xmlns:r="http://schemas.openxmlformats.org/officeDocument/2006/relationships" id="260" r:id="Rdb27ad5ce2814672"/>
    <p:sldId xmlns:r="http://schemas.openxmlformats.org/officeDocument/2006/relationships" id="261" r:id="Rce1e08c78ea74e68"/>
    <p:sldId xmlns:r="http://schemas.openxmlformats.org/officeDocument/2006/relationships" id="262" r:id="Rf8c87c5bdb254c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dee4c135f42dc" /><Relationship Type="http://schemas.openxmlformats.org/officeDocument/2006/relationships/slide" Target="/ppt/slides/slide1.xml" Id="R0e4b364ee4614e96" /><Relationship Type="http://schemas.openxmlformats.org/officeDocument/2006/relationships/slide" Target="/ppt/slides/slide2.xml" Id="Rd869707531b84159" /><Relationship Type="http://schemas.openxmlformats.org/officeDocument/2006/relationships/slide" Target="/ppt/slides/slide3.xml" Id="R6c22afa5aa16408a" /><Relationship Type="http://schemas.openxmlformats.org/officeDocument/2006/relationships/slide" Target="/ppt/slides/slide4.xml" Id="Raa3125f700a54224" /><Relationship Type="http://schemas.openxmlformats.org/officeDocument/2006/relationships/slide" Target="/ppt/slides/slide5.xml" Id="Rdb27ad5ce2814672" /><Relationship Type="http://schemas.openxmlformats.org/officeDocument/2006/relationships/slide" Target="/ppt/slides/slide6.xml" Id="Rce1e08c78ea74e68" /><Relationship Type="http://schemas.openxmlformats.org/officeDocument/2006/relationships/slide" Target="/ppt/slides/slide7.xml" Id="Rf8c87c5bdb254c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2749b3e524b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80250f893444a" /><Relationship Type="http://schemas.openxmlformats.org/officeDocument/2006/relationships/theme" Target="/ppt/slideMasters/theme/theme1.xml" Id="R9bd0a05078b0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80250f893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c5f646c4440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480c397bc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65b739dbe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b87426d3846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24c8a1a494f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4acb57f664d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121e5815d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EVENTYRBYRÅET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EVENTYRBYRÅET AS ble etablert [år] og holder til i Øksendal.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HUSBY EIR MAGNHILD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Gurostuo, Øksendal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6610 Øksendal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ivar@underleir.no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www.underleir.no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