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72fc16a93a44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a7bb1fda74500"/>
  </p:sldMasterIdLst>
  <p:sldIdLst>
    <p:sldId xmlns:r="http://schemas.openxmlformats.org/officeDocument/2006/relationships" id="256" r:id="R53ecdf092db8426a"/>
    <p:sldId xmlns:r="http://schemas.openxmlformats.org/officeDocument/2006/relationships" id="257" r:id="R1eb1dd2c1edc4182"/>
    <p:sldId xmlns:r="http://schemas.openxmlformats.org/officeDocument/2006/relationships" id="258" r:id="R15dde60f09514995"/>
    <p:sldId xmlns:r="http://schemas.openxmlformats.org/officeDocument/2006/relationships" id="259" r:id="R7767b26e14a3401c"/>
    <p:sldId xmlns:r="http://schemas.openxmlformats.org/officeDocument/2006/relationships" id="260" r:id="R19f4541e96744413"/>
    <p:sldId xmlns:r="http://schemas.openxmlformats.org/officeDocument/2006/relationships" id="261" r:id="R03ca2a932f7b42d5"/>
    <p:sldId xmlns:r="http://schemas.openxmlformats.org/officeDocument/2006/relationships" id="262" r:id="Rf3bc465ea01c4b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a7bb1fda74500" /><Relationship Type="http://schemas.openxmlformats.org/officeDocument/2006/relationships/slide" Target="/ppt/slides/slide1.xml" Id="R53ecdf092db8426a" /><Relationship Type="http://schemas.openxmlformats.org/officeDocument/2006/relationships/slide" Target="/ppt/slides/slide2.xml" Id="R1eb1dd2c1edc4182" /><Relationship Type="http://schemas.openxmlformats.org/officeDocument/2006/relationships/slide" Target="/ppt/slides/slide3.xml" Id="R15dde60f09514995" /><Relationship Type="http://schemas.openxmlformats.org/officeDocument/2006/relationships/slide" Target="/ppt/slides/slide4.xml" Id="R7767b26e14a3401c" /><Relationship Type="http://schemas.openxmlformats.org/officeDocument/2006/relationships/slide" Target="/ppt/slides/slide5.xml" Id="R19f4541e96744413" /><Relationship Type="http://schemas.openxmlformats.org/officeDocument/2006/relationships/slide" Target="/ppt/slides/slide6.xml" Id="R03ca2a932f7b42d5" /><Relationship Type="http://schemas.openxmlformats.org/officeDocument/2006/relationships/slide" Target="/ppt/slides/slide7.xml" Id="Rf3bc465ea01c4b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7c8c0fe2444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17a297e9c4155" /><Relationship Type="http://schemas.openxmlformats.org/officeDocument/2006/relationships/theme" Target="/ppt/slideMasters/theme/theme1.xml" Id="R182e0f1f04d54b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117a297e9c41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5d83dc48445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ea3ca86e24e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54f4c0c184b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56e0722cb41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7d4d1667a41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ae0a182eb49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55d8b39814b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