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9c165ce94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7dd263e3e4618"/>
  </p:sldMasterIdLst>
  <p:sldIdLst>
    <p:sldId xmlns:r="http://schemas.openxmlformats.org/officeDocument/2006/relationships" id="256" r:id="Ra1c8691325884418"/>
    <p:sldId xmlns:r="http://schemas.openxmlformats.org/officeDocument/2006/relationships" id="257" r:id="Rd1e181e0d01d45da"/>
    <p:sldId xmlns:r="http://schemas.openxmlformats.org/officeDocument/2006/relationships" id="258" r:id="Rabd4e0dfc110413c"/>
    <p:sldId xmlns:r="http://schemas.openxmlformats.org/officeDocument/2006/relationships" id="259" r:id="R1857d478f2ae46c5"/>
    <p:sldId xmlns:r="http://schemas.openxmlformats.org/officeDocument/2006/relationships" id="260" r:id="Rbe917197df274a56"/>
    <p:sldId xmlns:r="http://schemas.openxmlformats.org/officeDocument/2006/relationships" id="261" r:id="R4c35b049a4894e95"/>
    <p:sldId xmlns:r="http://schemas.openxmlformats.org/officeDocument/2006/relationships" id="262" r:id="R6f0a769271b6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7dd263e3e4618" /><Relationship Type="http://schemas.openxmlformats.org/officeDocument/2006/relationships/slide" Target="/ppt/slides/slide1.xml" Id="Ra1c8691325884418" /><Relationship Type="http://schemas.openxmlformats.org/officeDocument/2006/relationships/slide" Target="/ppt/slides/slide2.xml" Id="Rd1e181e0d01d45da" /><Relationship Type="http://schemas.openxmlformats.org/officeDocument/2006/relationships/slide" Target="/ppt/slides/slide3.xml" Id="Rabd4e0dfc110413c" /><Relationship Type="http://schemas.openxmlformats.org/officeDocument/2006/relationships/slide" Target="/ppt/slides/slide4.xml" Id="R1857d478f2ae46c5" /><Relationship Type="http://schemas.openxmlformats.org/officeDocument/2006/relationships/slide" Target="/ppt/slides/slide5.xml" Id="Rbe917197df274a56" /><Relationship Type="http://schemas.openxmlformats.org/officeDocument/2006/relationships/slide" Target="/ppt/slides/slide6.xml" Id="R4c35b049a4894e95" /><Relationship Type="http://schemas.openxmlformats.org/officeDocument/2006/relationships/slide" Target="/ppt/slides/slide7.xml" Id="R6f0a769271b6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02cc153bd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ab6559354fbf" /><Relationship Type="http://schemas.openxmlformats.org/officeDocument/2006/relationships/theme" Target="/ppt/slideMasters/theme/theme1.xml" Id="Rc6a04779f30b48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6ab655935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36ab76d8f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06d78afae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24141264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ab4209f6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cabb3d4ab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2c1b2481446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bfbd0be8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FOODFIGHTERS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christel.thulin@gmail.com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915 744 141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