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f5c3fc55a4a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fe25f70e6448b"/>
  </p:sldMasterIdLst>
  <p:sldIdLst>
    <p:sldId xmlns:r="http://schemas.openxmlformats.org/officeDocument/2006/relationships" id="256" r:id="R5325ebad21e14bd4"/>
    <p:sldId xmlns:r="http://schemas.openxmlformats.org/officeDocument/2006/relationships" id="257" r:id="Rf71de2db3ac04dcb"/>
    <p:sldId xmlns:r="http://schemas.openxmlformats.org/officeDocument/2006/relationships" id="258" r:id="Reb50db7e235044cb"/>
    <p:sldId xmlns:r="http://schemas.openxmlformats.org/officeDocument/2006/relationships" id="259" r:id="R4660cb3be4f74114"/>
    <p:sldId xmlns:r="http://schemas.openxmlformats.org/officeDocument/2006/relationships" id="260" r:id="R54ef38b6e856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fe25f70e6448b" /><Relationship Type="http://schemas.openxmlformats.org/officeDocument/2006/relationships/slide" Target="/ppt/slides/slide1.xml" Id="R5325ebad21e14bd4" /><Relationship Type="http://schemas.openxmlformats.org/officeDocument/2006/relationships/slide" Target="/ppt/slides/slide2.xml" Id="Rf71de2db3ac04dcb" /><Relationship Type="http://schemas.openxmlformats.org/officeDocument/2006/relationships/slide" Target="/ppt/slides/slide3.xml" Id="Reb50db7e235044cb" /><Relationship Type="http://schemas.openxmlformats.org/officeDocument/2006/relationships/slide" Target="/ppt/slides/slide4.xml" Id="R4660cb3be4f74114" /><Relationship Type="http://schemas.openxmlformats.org/officeDocument/2006/relationships/slide" Target="/ppt/slides/slide5.xml" Id="R54ef38b6e856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b1b96502e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e5feaa73f46fa" /><Relationship Type="http://schemas.openxmlformats.org/officeDocument/2006/relationships/theme" Target="/ppt/slideMasters/theme/theme1.xml" Id="R955afabf269148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ee5feaa73f46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04ed0b6c2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0418186d84f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891d7fa741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983e1ca41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131f31070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