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da7d4bbd4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0b342e3f04a83"/>
  </p:sldMasterIdLst>
  <p:sldIdLst>
    <p:sldId xmlns:r="http://schemas.openxmlformats.org/officeDocument/2006/relationships" id="256" r:id="Rb0a6f20c171d4ea0"/>
    <p:sldId xmlns:r="http://schemas.openxmlformats.org/officeDocument/2006/relationships" id="257" r:id="Ref4b85a742524a80"/>
    <p:sldId xmlns:r="http://schemas.openxmlformats.org/officeDocument/2006/relationships" id="258" r:id="R2a870f0dd23541db"/>
    <p:sldId xmlns:r="http://schemas.openxmlformats.org/officeDocument/2006/relationships" id="259" r:id="R87ae32c2a7b94990"/>
    <p:sldId xmlns:r="http://schemas.openxmlformats.org/officeDocument/2006/relationships" id="260" r:id="Radf43292a5964637"/>
    <p:sldId xmlns:r="http://schemas.openxmlformats.org/officeDocument/2006/relationships" id="261" r:id="Rf62807453032476b"/>
    <p:sldId xmlns:r="http://schemas.openxmlformats.org/officeDocument/2006/relationships" id="262" r:id="Radad1e908b49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0b342e3f04a83" /><Relationship Type="http://schemas.openxmlformats.org/officeDocument/2006/relationships/slide" Target="/ppt/slides/slide1.xml" Id="Rb0a6f20c171d4ea0" /><Relationship Type="http://schemas.openxmlformats.org/officeDocument/2006/relationships/slide" Target="/ppt/slides/slide2.xml" Id="Ref4b85a742524a80" /><Relationship Type="http://schemas.openxmlformats.org/officeDocument/2006/relationships/slide" Target="/ppt/slides/slide3.xml" Id="R2a870f0dd23541db" /><Relationship Type="http://schemas.openxmlformats.org/officeDocument/2006/relationships/slide" Target="/ppt/slides/slide4.xml" Id="R87ae32c2a7b94990" /><Relationship Type="http://schemas.openxmlformats.org/officeDocument/2006/relationships/slide" Target="/ppt/slides/slide5.xml" Id="Radf43292a5964637" /><Relationship Type="http://schemas.openxmlformats.org/officeDocument/2006/relationships/slide" Target="/ppt/slides/slide6.xml" Id="Rf62807453032476b" /><Relationship Type="http://schemas.openxmlformats.org/officeDocument/2006/relationships/slide" Target="/ppt/slides/slide7.xml" Id="Radad1e908b49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da95c2aeb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082ea820e45e7" /><Relationship Type="http://schemas.openxmlformats.org/officeDocument/2006/relationships/theme" Target="/ppt/slideMasters/theme/theme1.xml" Id="Rc01274eb3f1f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082ea820e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10ff4bf2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2769a702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788d77d9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d0946002d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8faafbc7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db4c7d6a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a8e573a43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