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38c637fb8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0375b86954a25"/>
  </p:sldMasterIdLst>
  <p:sldIdLst>
    <p:sldId xmlns:r="http://schemas.openxmlformats.org/officeDocument/2006/relationships" id="256" r:id="R75c61fe34ceb41ae"/>
    <p:sldId xmlns:r="http://schemas.openxmlformats.org/officeDocument/2006/relationships" id="257" r:id="Rf53e4e9cdfa44895"/>
    <p:sldId xmlns:r="http://schemas.openxmlformats.org/officeDocument/2006/relationships" id="258" r:id="R078c62f40cbe4de2"/>
    <p:sldId xmlns:r="http://schemas.openxmlformats.org/officeDocument/2006/relationships" id="259" r:id="R62af52dec0544c6b"/>
    <p:sldId xmlns:r="http://schemas.openxmlformats.org/officeDocument/2006/relationships" id="260" r:id="R4ec0b66b7b6c4d7d"/>
    <p:sldId xmlns:r="http://schemas.openxmlformats.org/officeDocument/2006/relationships" id="261" r:id="R208e4817061b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0375b86954a25" /><Relationship Type="http://schemas.openxmlformats.org/officeDocument/2006/relationships/slide" Target="/ppt/slides/slide1.xml" Id="R75c61fe34ceb41ae" /><Relationship Type="http://schemas.openxmlformats.org/officeDocument/2006/relationships/slide" Target="/ppt/slides/slide2.xml" Id="Rf53e4e9cdfa44895" /><Relationship Type="http://schemas.openxmlformats.org/officeDocument/2006/relationships/slide" Target="/ppt/slides/slide3.xml" Id="R078c62f40cbe4de2" /><Relationship Type="http://schemas.openxmlformats.org/officeDocument/2006/relationships/slide" Target="/ppt/slides/slide4.xml" Id="R62af52dec0544c6b" /><Relationship Type="http://schemas.openxmlformats.org/officeDocument/2006/relationships/slide" Target="/ppt/slides/slide5.xml" Id="R4ec0b66b7b6c4d7d" /><Relationship Type="http://schemas.openxmlformats.org/officeDocument/2006/relationships/slide" Target="/ppt/slides/slide6.xml" Id="R208e4817061b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eb610f8f4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6d5e1508a4e6c" /><Relationship Type="http://schemas.openxmlformats.org/officeDocument/2006/relationships/theme" Target="/ppt/slideMasters/theme/theme1.xml" Id="R562aef5d17ac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6d5e1508a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57ef186d40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1a8519899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3ae793e7346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994ceaccf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2deed9df4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c071fe65245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