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3ad5ca392542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9f658080b84c5d"/>
  </p:sldMasterIdLst>
  <p:sldIdLst>
    <p:sldId xmlns:r="http://schemas.openxmlformats.org/officeDocument/2006/relationships" id="256" r:id="R180bae50143948b2"/>
    <p:sldId xmlns:r="http://schemas.openxmlformats.org/officeDocument/2006/relationships" id="257" r:id="Rd72d76559e5b497a"/>
    <p:sldId xmlns:r="http://schemas.openxmlformats.org/officeDocument/2006/relationships" id="258" r:id="R096518d4af0c4069"/>
    <p:sldId xmlns:r="http://schemas.openxmlformats.org/officeDocument/2006/relationships" id="259" r:id="R30c9bf17e16d463e"/>
    <p:sldId xmlns:r="http://schemas.openxmlformats.org/officeDocument/2006/relationships" id="260" r:id="Rc1e9572cab064ca2"/>
    <p:sldId xmlns:r="http://schemas.openxmlformats.org/officeDocument/2006/relationships" id="261" r:id="R85a10b71a05342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f658080b84c5d" /><Relationship Type="http://schemas.openxmlformats.org/officeDocument/2006/relationships/slide" Target="/ppt/slides/slide1.xml" Id="R180bae50143948b2" /><Relationship Type="http://schemas.openxmlformats.org/officeDocument/2006/relationships/slide" Target="/ppt/slides/slide2.xml" Id="Rd72d76559e5b497a" /><Relationship Type="http://schemas.openxmlformats.org/officeDocument/2006/relationships/slide" Target="/ppt/slides/slide3.xml" Id="R096518d4af0c4069" /><Relationship Type="http://schemas.openxmlformats.org/officeDocument/2006/relationships/slide" Target="/ppt/slides/slide4.xml" Id="R30c9bf17e16d463e" /><Relationship Type="http://schemas.openxmlformats.org/officeDocument/2006/relationships/slide" Target="/ppt/slides/slide5.xml" Id="Rc1e9572cab064ca2" /><Relationship Type="http://schemas.openxmlformats.org/officeDocument/2006/relationships/slide" Target="/ppt/slides/slide6.xml" Id="R85a10b71a05342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f49b68fbd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fcbf9c9864628" /><Relationship Type="http://schemas.openxmlformats.org/officeDocument/2006/relationships/theme" Target="/ppt/slideMasters/theme/theme1.xml" Id="R49bccf043c62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3fcbf9c986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932b3e841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72e81676a44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a1096f625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8501a5b01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075fcff8440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92326b56c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