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96e39ef5344d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7964995eb441a0"/>
  </p:sldMasterIdLst>
  <p:sldIdLst>
    <p:sldId xmlns:r="http://schemas.openxmlformats.org/officeDocument/2006/relationships" id="256" r:id="R6faca3b2a7534b2c"/>
    <p:sldId xmlns:r="http://schemas.openxmlformats.org/officeDocument/2006/relationships" id="257" r:id="Rc85ac3c9210440f1"/>
    <p:sldId xmlns:r="http://schemas.openxmlformats.org/officeDocument/2006/relationships" id="258" r:id="Re16b704e14c942df"/>
    <p:sldId xmlns:r="http://schemas.openxmlformats.org/officeDocument/2006/relationships" id="259" r:id="R1e0f78ca4fbf4bf8"/>
    <p:sldId xmlns:r="http://schemas.openxmlformats.org/officeDocument/2006/relationships" id="260" r:id="R5169f5354626418f"/>
    <p:sldId xmlns:r="http://schemas.openxmlformats.org/officeDocument/2006/relationships" id="261" r:id="Rc56f3ef5521d4f8a"/>
    <p:sldId xmlns:r="http://schemas.openxmlformats.org/officeDocument/2006/relationships" id="262" r:id="R6aa3296c72f646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7964995eb441a0" /><Relationship Type="http://schemas.openxmlformats.org/officeDocument/2006/relationships/slide" Target="/ppt/slides/slide1.xml" Id="R6faca3b2a7534b2c" /><Relationship Type="http://schemas.openxmlformats.org/officeDocument/2006/relationships/slide" Target="/ppt/slides/slide2.xml" Id="Rc85ac3c9210440f1" /><Relationship Type="http://schemas.openxmlformats.org/officeDocument/2006/relationships/slide" Target="/ppt/slides/slide3.xml" Id="Re16b704e14c942df" /><Relationship Type="http://schemas.openxmlformats.org/officeDocument/2006/relationships/slide" Target="/ppt/slides/slide4.xml" Id="R1e0f78ca4fbf4bf8" /><Relationship Type="http://schemas.openxmlformats.org/officeDocument/2006/relationships/slide" Target="/ppt/slides/slide5.xml" Id="R5169f5354626418f" /><Relationship Type="http://schemas.openxmlformats.org/officeDocument/2006/relationships/slide" Target="/ppt/slides/slide6.xml" Id="Rc56f3ef5521d4f8a" /><Relationship Type="http://schemas.openxmlformats.org/officeDocument/2006/relationships/slide" Target="/ppt/slides/slide7.xml" Id="R6aa3296c72f646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0b3fe68ccf41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42a3ccdcc4275" /><Relationship Type="http://schemas.openxmlformats.org/officeDocument/2006/relationships/theme" Target="/ppt/slideMasters/theme/theme1.xml" Id="R59f29f6e81b142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942a3ccdcc42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69481932347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4b97525964c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1497a708041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bcfa902eb4d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c20e58a0145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34639c95e4c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e33ebc0d347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VBM BYGGFORNYELSE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175 983 446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5 380 981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15 048 107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39 114 533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MONAR INVEST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JØRGENGÅRD HOLDING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JOHANSEN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HERMANNS INVEST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WARICH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KANCKS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