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525038e5ab45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59273b73f2444b"/>
  </p:sldMasterIdLst>
  <p:sldIdLst>
    <p:sldId xmlns:r="http://schemas.openxmlformats.org/officeDocument/2006/relationships" id="256" r:id="R7044a29302c74801"/>
    <p:sldId xmlns:r="http://schemas.openxmlformats.org/officeDocument/2006/relationships" id="257" r:id="R40da2b97c4954987"/>
    <p:sldId xmlns:r="http://schemas.openxmlformats.org/officeDocument/2006/relationships" id="258" r:id="R01f42178fcf240a4"/>
    <p:sldId xmlns:r="http://schemas.openxmlformats.org/officeDocument/2006/relationships" id="259" r:id="R20722b50e9b34789"/>
    <p:sldId xmlns:r="http://schemas.openxmlformats.org/officeDocument/2006/relationships" id="260" r:id="R43c4d27d50ae4319"/>
    <p:sldId xmlns:r="http://schemas.openxmlformats.org/officeDocument/2006/relationships" id="261" r:id="R65399d2c4a8244a3"/>
    <p:sldId xmlns:r="http://schemas.openxmlformats.org/officeDocument/2006/relationships" id="262" r:id="Rb713d4f14c664f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9273b73f2444b" /><Relationship Type="http://schemas.openxmlformats.org/officeDocument/2006/relationships/slide" Target="/ppt/slides/slide1.xml" Id="R7044a29302c74801" /><Relationship Type="http://schemas.openxmlformats.org/officeDocument/2006/relationships/slide" Target="/ppt/slides/slide2.xml" Id="R40da2b97c4954987" /><Relationship Type="http://schemas.openxmlformats.org/officeDocument/2006/relationships/slide" Target="/ppt/slides/slide3.xml" Id="R01f42178fcf240a4" /><Relationship Type="http://schemas.openxmlformats.org/officeDocument/2006/relationships/slide" Target="/ppt/slides/slide4.xml" Id="R20722b50e9b34789" /><Relationship Type="http://schemas.openxmlformats.org/officeDocument/2006/relationships/slide" Target="/ppt/slides/slide5.xml" Id="R43c4d27d50ae4319" /><Relationship Type="http://schemas.openxmlformats.org/officeDocument/2006/relationships/slide" Target="/ppt/slides/slide6.xml" Id="R65399d2c4a8244a3" /><Relationship Type="http://schemas.openxmlformats.org/officeDocument/2006/relationships/slide" Target="/ppt/slides/slide7.xml" Id="Rb713d4f14c664f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ab6479db0f40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63f26120244fc" /><Relationship Type="http://schemas.openxmlformats.org/officeDocument/2006/relationships/theme" Target="/ppt/slideMasters/theme/theme1.xml" Id="R9012824dba3942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f63f26120244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fe8b81b6242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3d444332343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07765f02e4e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21c07556346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02bb0591c43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ae470737044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aaa0cc5bd4f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175 983 446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6 884 272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5 380 981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15 048 107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39 114 533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MONAR INVEST AS  –  40,5 %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KROGSGÅRD NIELS JØRGEN  –  20,5 %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ESPEN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HERMANNS INVEST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