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3ae1a1d6a44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b5b19b333c4b36"/>
  </p:sldMasterIdLst>
  <p:sldIdLst>
    <p:sldId xmlns:r="http://schemas.openxmlformats.org/officeDocument/2006/relationships" id="256" r:id="R0d6687d627bd436f"/>
    <p:sldId xmlns:r="http://schemas.openxmlformats.org/officeDocument/2006/relationships" id="257" r:id="R3a9cef13f8064469"/>
    <p:sldId xmlns:r="http://schemas.openxmlformats.org/officeDocument/2006/relationships" id="258" r:id="R40dbb97ad0a24ab4"/>
    <p:sldId xmlns:r="http://schemas.openxmlformats.org/officeDocument/2006/relationships" id="259" r:id="R29a382faad96445c"/>
    <p:sldId xmlns:r="http://schemas.openxmlformats.org/officeDocument/2006/relationships" id="260" r:id="R0dbcac2ae45e4063"/>
    <p:sldId xmlns:r="http://schemas.openxmlformats.org/officeDocument/2006/relationships" id="261" r:id="R96608afee2a54b2f"/>
    <p:sldId xmlns:r="http://schemas.openxmlformats.org/officeDocument/2006/relationships" id="262" r:id="R311cd0d6fc9e4d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5b19b333c4b36" /><Relationship Type="http://schemas.openxmlformats.org/officeDocument/2006/relationships/slide" Target="/ppt/slides/slide1.xml" Id="R0d6687d627bd436f" /><Relationship Type="http://schemas.openxmlformats.org/officeDocument/2006/relationships/slide" Target="/ppt/slides/slide2.xml" Id="R3a9cef13f8064469" /><Relationship Type="http://schemas.openxmlformats.org/officeDocument/2006/relationships/slide" Target="/ppt/slides/slide3.xml" Id="R40dbb97ad0a24ab4" /><Relationship Type="http://schemas.openxmlformats.org/officeDocument/2006/relationships/slide" Target="/ppt/slides/slide4.xml" Id="R29a382faad96445c" /><Relationship Type="http://schemas.openxmlformats.org/officeDocument/2006/relationships/slide" Target="/ppt/slides/slide5.xml" Id="R0dbcac2ae45e4063" /><Relationship Type="http://schemas.openxmlformats.org/officeDocument/2006/relationships/slide" Target="/ppt/slides/slide6.xml" Id="R96608afee2a54b2f" /><Relationship Type="http://schemas.openxmlformats.org/officeDocument/2006/relationships/slide" Target="/ppt/slides/slide7.xml" Id="R311cd0d6fc9e4d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41dff6d79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e95780b4146e1" /><Relationship Type="http://schemas.openxmlformats.org/officeDocument/2006/relationships/theme" Target="/ppt/slideMasters/theme/theme1.xml" Id="R7f2e32255a5c4f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be95780b4146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cd43854cd42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4b085eeb949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1daea53ab40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c9e90f3644f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9792ab3464d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e4260ec9140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469be219a4d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JUPITER INVEST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JUPITER INVEST II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−208 022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10 242 161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35 822 921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35 839 661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IDAR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