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46cba44aad4f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df1f384b2b442c"/>
  </p:sldMasterIdLst>
  <p:sldIdLst>
    <p:sldId xmlns:r="http://schemas.openxmlformats.org/officeDocument/2006/relationships" id="256" r:id="R527f730677ae4680"/>
    <p:sldId xmlns:r="http://schemas.openxmlformats.org/officeDocument/2006/relationships" id="257" r:id="R3ae1c4466f744794"/>
    <p:sldId xmlns:r="http://schemas.openxmlformats.org/officeDocument/2006/relationships" id="258" r:id="Rdcf06fb0a6184548"/>
    <p:sldId xmlns:r="http://schemas.openxmlformats.org/officeDocument/2006/relationships" id="259" r:id="Re80a78e508eb4c71"/>
    <p:sldId xmlns:r="http://schemas.openxmlformats.org/officeDocument/2006/relationships" id="260" r:id="R4b64a7e160234062"/>
    <p:sldId xmlns:r="http://schemas.openxmlformats.org/officeDocument/2006/relationships" id="261" r:id="R73ba5bd8c0b1401a"/>
    <p:sldId xmlns:r="http://schemas.openxmlformats.org/officeDocument/2006/relationships" id="262" r:id="R8c9b3dba4e9b4d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df1f384b2b442c" /><Relationship Type="http://schemas.openxmlformats.org/officeDocument/2006/relationships/slide" Target="/ppt/slides/slide1.xml" Id="R527f730677ae4680" /><Relationship Type="http://schemas.openxmlformats.org/officeDocument/2006/relationships/slide" Target="/ppt/slides/slide2.xml" Id="R3ae1c4466f744794" /><Relationship Type="http://schemas.openxmlformats.org/officeDocument/2006/relationships/slide" Target="/ppt/slides/slide3.xml" Id="Rdcf06fb0a6184548" /><Relationship Type="http://schemas.openxmlformats.org/officeDocument/2006/relationships/slide" Target="/ppt/slides/slide4.xml" Id="Re80a78e508eb4c71" /><Relationship Type="http://schemas.openxmlformats.org/officeDocument/2006/relationships/slide" Target="/ppt/slides/slide5.xml" Id="R4b64a7e160234062" /><Relationship Type="http://schemas.openxmlformats.org/officeDocument/2006/relationships/slide" Target="/ppt/slides/slide6.xml" Id="R73ba5bd8c0b1401a" /><Relationship Type="http://schemas.openxmlformats.org/officeDocument/2006/relationships/slide" Target="/ppt/slides/slide7.xml" Id="R8c9b3dba4e9b4d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a0779b4c564b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28961e35f4cd4" /><Relationship Type="http://schemas.openxmlformats.org/officeDocument/2006/relationships/theme" Target="/ppt/slideMasters/theme/theme1.xml" Id="Ra17074ecfe2444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428961e35f4c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85caadffa47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71b3b5d3140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2e4126a194c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704fc6f414f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e20dee98646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6cea1d4d24b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5110491a04e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RØNNING LYSAKER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 LYSAKER AS ble etablert [år] og holder til i Maura.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777 764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3 320 498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4 332 692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RØNNING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Gartnersvingen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2032 Maura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