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d78685185246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08701db26471b"/>
  </p:sldMasterIdLst>
  <p:sldIdLst>
    <p:sldId xmlns:r="http://schemas.openxmlformats.org/officeDocument/2006/relationships" id="256" r:id="R47352fdce8d142c1"/>
    <p:sldId xmlns:r="http://schemas.openxmlformats.org/officeDocument/2006/relationships" id="257" r:id="R0002a21e7b194e8a"/>
    <p:sldId xmlns:r="http://schemas.openxmlformats.org/officeDocument/2006/relationships" id="258" r:id="R557bb91055c747ee"/>
    <p:sldId xmlns:r="http://schemas.openxmlformats.org/officeDocument/2006/relationships" id="259" r:id="Rb6be68d8d4b343bd"/>
    <p:sldId xmlns:r="http://schemas.openxmlformats.org/officeDocument/2006/relationships" id="260" r:id="Rfd03882d4cae49b9"/>
    <p:sldId xmlns:r="http://schemas.openxmlformats.org/officeDocument/2006/relationships" id="261" r:id="R961eb1626ef84291"/>
    <p:sldId xmlns:r="http://schemas.openxmlformats.org/officeDocument/2006/relationships" id="262" r:id="R26fa826d17db41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08701db26471b" /><Relationship Type="http://schemas.openxmlformats.org/officeDocument/2006/relationships/slide" Target="/ppt/slides/slide1.xml" Id="R47352fdce8d142c1" /><Relationship Type="http://schemas.openxmlformats.org/officeDocument/2006/relationships/slide" Target="/ppt/slides/slide2.xml" Id="R0002a21e7b194e8a" /><Relationship Type="http://schemas.openxmlformats.org/officeDocument/2006/relationships/slide" Target="/ppt/slides/slide3.xml" Id="R557bb91055c747ee" /><Relationship Type="http://schemas.openxmlformats.org/officeDocument/2006/relationships/slide" Target="/ppt/slides/slide4.xml" Id="Rb6be68d8d4b343bd" /><Relationship Type="http://schemas.openxmlformats.org/officeDocument/2006/relationships/slide" Target="/ppt/slides/slide5.xml" Id="Rfd03882d4cae49b9" /><Relationship Type="http://schemas.openxmlformats.org/officeDocument/2006/relationships/slide" Target="/ppt/slides/slide6.xml" Id="R961eb1626ef84291" /><Relationship Type="http://schemas.openxmlformats.org/officeDocument/2006/relationships/slide" Target="/ppt/slides/slide7.xml" Id="R26fa826d17db41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8bbb847254f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bc9ecdf7d4dbd" /><Relationship Type="http://schemas.openxmlformats.org/officeDocument/2006/relationships/theme" Target="/ppt/slideMasters/theme/theme1.xml" Id="Ra3ac8f042021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6bc9ecdf7d4d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be6453a3c43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3a5102c0d43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8d17bebea4f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2d5b4df254c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818618cdb45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07cf42c7141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b2999480441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