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092f198e6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381a63b3846d7"/>
  </p:sldMasterIdLst>
  <p:sldIdLst>
    <p:sldId xmlns:r="http://schemas.openxmlformats.org/officeDocument/2006/relationships" id="256" r:id="Ra58bcf9488844816"/>
    <p:sldId xmlns:r="http://schemas.openxmlformats.org/officeDocument/2006/relationships" id="257" r:id="R3c233397d94c4b5f"/>
    <p:sldId xmlns:r="http://schemas.openxmlformats.org/officeDocument/2006/relationships" id="258" r:id="Rd5d9a7728e254b87"/>
    <p:sldId xmlns:r="http://schemas.openxmlformats.org/officeDocument/2006/relationships" id="259" r:id="Rb10c1eca4109464c"/>
    <p:sldId xmlns:r="http://schemas.openxmlformats.org/officeDocument/2006/relationships" id="260" r:id="R449d09b790e54934"/>
    <p:sldId xmlns:r="http://schemas.openxmlformats.org/officeDocument/2006/relationships" id="261" r:id="Rfa4a5da0d9b84928"/>
    <p:sldId xmlns:r="http://schemas.openxmlformats.org/officeDocument/2006/relationships" id="262" r:id="Rc0237635cadc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381a63b3846d7" /><Relationship Type="http://schemas.openxmlformats.org/officeDocument/2006/relationships/slide" Target="/ppt/slides/slide1.xml" Id="Ra58bcf9488844816" /><Relationship Type="http://schemas.openxmlformats.org/officeDocument/2006/relationships/slide" Target="/ppt/slides/slide2.xml" Id="R3c233397d94c4b5f" /><Relationship Type="http://schemas.openxmlformats.org/officeDocument/2006/relationships/slide" Target="/ppt/slides/slide3.xml" Id="Rd5d9a7728e254b87" /><Relationship Type="http://schemas.openxmlformats.org/officeDocument/2006/relationships/slide" Target="/ppt/slides/slide4.xml" Id="Rb10c1eca4109464c" /><Relationship Type="http://schemas.openxmlformats.org/officeDocument/2006/relationships/slide" Target="/ppt/slides/slide5.xml" Id="R449d09b790e54934" /><Relationship Type="http://schemas.openxmlformats.org/officeDocument/2006/relationships/slide" Target="/ppt/slides/slide6.xml" Id="Rfa4a5da0d9b84928" /><Relationship Type="http://schemas.openxmlformats.org/officeDocument/2006/relationships/slide" Target="/ppt/slides/slide7.xml" Id="Rc0237635cadc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292df6dd1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be68d9e9b4cd0" /><Relationship Type="http://schemas.openxmlformats.org/officeDocument/2006/relationships/theme" Target="/ppt/slideMasters/theme/theme1.xml" Id="Rf8675b7be534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be68d9e9b4c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7eab2c07c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f8075ffd54a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79ba03c2b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14df111fc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67beeacdf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5c2a6137f41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4b3a57840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