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c8955cc3044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9e6655a860424d"/>
  </p:sldMasterIdLst>
  <p:sldIdLst>
    <p:sldId xmlns:r="http://schemas.openxmlformats.org/officeDocument/2006/relationships" id="256" r:id="R7fdb1f66ed7e43f6"/>
    <p:sldId xmlns:r="http://schemas.openxmlformats.org/officeDocument/2006/relationships" id="257" r:id="Rf0aecc809a764939"/>
    <p:sldId xmlns:r="http://schemas.openxmlformats.org/officeDocument/2006/relationships" id="258" r:id="R8cececd122024f3a"/>
    <p:sldId xmlns:r="http://schemas.openxmlformats.org/officeDocument/2006/relationships" id="259" r:id="Re4a2a88a994c427b"/>
    <p:sldId xmlns:r="http://schemas.openxmlformats.org/officeDocument/2006/relationships" id="260" r:id="R18531c795e0a411b"/>
    <p:sldId xmlns:r="http://schemas.openxmlformats.org/officeDocument/2006/relationships" id="261" r:id="R4df59b68207e4308"/>
    <p:sldId xmlns:r="http://schemas.openxmlformats.org/officeDocument/2006/relationships" id="262" r:id="R2c029a947f13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e6655a860424d" /><Relationship Type="http://schemas.openxmlformats.org/officeDocument/2006/relationships/slide" Target="/ppt/slides/slide1.xml" Id="R7fdb1f66ed7e43f6" /><Relationship Type="http://schemas.openxmlformats.org/officeDocument/2006/relationships/slide" Target="/ppt/slides/slide2.xml" Id="Rf0aecc809a764939" /><Relationship Type="http://schemas.openxmlformats.org/officeDocument/2006/relationships/slide" Target="/ppt/slides/slide3.xml" Id="R8cececd122024f3a" /><Relationship Type="http://schemas.openxmlformats.org/officeDocument/2006/relationships/slide" Target="/ppt/slides/slide4.xml" Id="Re4a2a88a994c427b" /><Relationship Type="http://schemas.openxmlformats.org/officeDocument/2006/relationships/slide" Target="/ppt/slides/slide5.xml" Id="R18531c795e0a411b" /><Relationship Type="http://schemas.openxmlformats.org/officeDocument/2006/relationships/slide" Target="/ppt/slides/slide6.xml" Id="R4df59b68207e4308" /><Relationship Type="http://schemas.openxmlformats.org/officeDocument/2006/relationships/slide" Target="/ppt/slides/slide7.xml" Id="R2c029a947f13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0491b8e23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2d4b7c1e7446a" /><Relationship Type="http://schemas.openxmlformats.org/officeDocument/2006/relationships/theme" Target="/ppt/slideMasters/theme/theme1.xml" Id="Rd58c5de17f0542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2d4b7c1e744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cdf1d4c0f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d0ed18fc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6811809e446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55c2cbb6f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998bb505847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3b38b150e41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304f5c6794d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