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bda51c2de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ce5e17765c496e"/>
  </p:sldMasterIdLst>
  <p:sldIdLst>
    <p:sldId xmlns:r="http://schemas.openxmlformats.org/officeDocument/2006/relationships" id="256" r:id="R7a1806c36be0457c"/>
    <p:sldId xmlns:r="http://schemas.openxmlformats.org/officeDocument/2006/relationships" id="257" r:id="R5545e36abc0a4250"/>
    <p:sldId xmlns:r="http://schemas.openxmlformats.org/officeDocument/2006/relationships" id="258" r:id="R9ae06c8dca494068"/>
    <p:sldId xmlns:r="http://schemas.openxmlformats.org/officeDocument/2006/relationships" id="259" r:id="R2e916f09245b448c"/>
    <p:sldId xmlns:r="http://schemas.openxmlformats.org/officeDocument/2006/relationships" id="260" r:id="R9392ed5696f9434e"/>
    <p:sldId xmlns:r="http://schemas.openxmlformats.org/officeDocument/2006/relationships" id="261" r:id="R085ae5385cf648bf"/>
    <p:sldId xmlns:r="http://schemas.openxmlformats.org/officeDocument/2006/relationships" id="262" r:id="R263547e34238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e5e17765c496e" /><Relationship Type="http://schemas.openxmlformats.org/officeDocument/2006/relationships/slide" Target="/ppt/slides/slide1.xml" Id="R7a1806c36be0457c" /><Relationship Type="http://schemas.openxmlformats.org/officeDocument/2006/relationships/slide" Target="/ppt/slides/slide2.xml" Id="R5545e36abc0a4250" /><Relationship Type="http://schemas.openxmlformats.org/officeDocument/2006/relationships/slide" Target="/ppt/slides/slide3.xml" Id="R9ae06c8dca494068" /><Relationship Type="http://schemas.openxmlformats.org/officeDocument/2006/relationships/slide" Target="/ppt/slides/slide4.xml" Id="R2e916f09245b448c" /><Relationship Type="http://schemas.openxmlformats.org/officeDocument/2006/relationships/slide" Target="/ppt/slides/slide5.xml" Id="R9392ed5696f9434e" /><Relationship Type="http://schemas.openxmlformats.org/officeDocument/2006/relationships/slide" Target="/ppt/slides/slide6.xml" Id="R085ae5385cf648bf" /><Relationship Type="http://schemas.openxmlformats.org/officeDocument/2006/relationships/slide" Target="/ppt/slides/slide7.xml" Id="R263547e34238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f4e050a5f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a7cb0c15048f7" /><Relationship Type="http://schemas.openxmlformats.org/officeDocument/2006/relationships/theme" Target="/ppt/slideMasters/theme/theme1.xml" Id="R7b0a7662e143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a7cb0c15048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01f218bd94c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853973450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d0c79008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178ce05d9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0eae169b6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02abb43704b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854c17c94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