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9eaa4ecc6a4a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1ed9fe06c4bba"/>
  </p:sldMasterIdLst>
  <p:sldIdLst>
    <p:sldId xmlns:r="http://schemas.openxmlformats.org/officeDocument/2006/relationships" id="256" r:id="R9c557839e4424122"/>
    <p:sldId xmlns:r="http://schemas.openxmlformats.org/officeDocument/2006/relationships" id="257" r:id="Rbdf2b170c28847a0"/>
    <p:sldId xmlns:r="http://schemas.openxmlformats.org/officeDocument/2006/relationships" id="258" r:id="R567c28ae8a7e4464"/>
    <p:sldId xmlns:r="http://schemas.openxmlformats.org/officeDocument/2006/relationships" id="259" r:id="Rca95c081f9b34d20"/>
    <p:sldId xmlns:r="http://schemas.openxmlformats.org/officeDocument/2006/relationships" id="260" r:id="R238ea0121bb845f3"/>
    <p:sldId xmlns:r="http://schemas.openxmlformats.org/officeDocument/2006/relationships" id="261" r:id="R2845287aafe6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1ed9fe06c4bba" /><Relationship Type="http://schemas.openxmlformats.org/officeDocument/2006/relationships/slide" Target="/ppt/slides/slide1.xml" Id="R9c557839e4424122" /><Relationship Type="http://schemas.openxmlformats.org/officeDocument/2006/relationships/slide" Target="/ppt/slides/slide2.xml" Id="Rbdf2b170c28847a0" /><Relationship Type="http://schemas.openxmlformats.org/officeDocument/2006/relationships/slide" Target="/ppt/slides/slide3.xml" Id="R567c28ae8a7e4464" /><Relationship Type="http://schemas.openxmlformats.org/officeDocument/2006/relationships/slide" Target="/ppt/slides/slide4.xml" Id="Rca95c081f9b34d20" /><Relationship Type="http://schemas.openxmlformats.org/officeDocument/2006/relationships/slide" Target="/ppt/slides/slide5.xml" Id="R238ea0121bb845f3" /><Relationship Type="http://schemas.openxmlformats.org/officeDocument/2006/relationships/slide" Target="/ppt/slides/slide6.xml" Id="R2845287aafe6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7f896b6d946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70de2020a4a90" /><Relationship Type="http://schemas.openxmlformats.org/officeDocument/2006/relationships/theme" Target="/ppt/slideMasters/theme/theme1.xml" Id="Rffede40aee2e46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870de2020a4a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634f68e2d43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90bb608cb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31cbb4976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bbcb91296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80e23877a49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7c3256a3342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