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2a274a91c6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14ced8f434fcb"/>
  </p:sldMasterIdLst>
  <p:sldIdLst>
    <p:sldId xmlns:r="http://schemas.openxmlformats.org/officeDocument/2006/relationships" id="256" r:id="R885a5a6e22554dd0"/>
    <p:sldId xmlns:r="http://schemas.openxmlformats.org/officeDocument/2006/relationships" id="257" r:id="R40c96e132d2e47a8"/>
    <p:sldId xmlns:r="http://schemas.openxmlformats.org/officeDocument/2006/relationships" id="258" r:id="R9c044520ea694eaf"/>
    <p:sldId xmlns:r="http://schemas.openxmlformats.org/officeDocument/2006/relationships" id="259" r:id="Rbebbdac48dd14056"/>
    <p:sldId xmlns:r="http://schemas.openxmlformats.org/officeDocument/2006/relationships" id="260" r:id="R10e5938e21cb4131"/>
    <p:sldId xmlns:r="http://schemas.openxmlformats.org/officeDocument/2006/relationships" id="261" r:id="Raec265c3b6674f9f"/>
    <p:sldId xmlns:r="http://schemas.openxmlformats.org/officeDocument/2006/relationships" id="262" r:id="R3968366dd5a9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14ced8f434fcb" /><Relationship Type="http://schemas.openxmlformats.org/officeDocument/2006/relationships/slide" Target="/ppt/slides/slide1.xml" Id="R885a5a6e22554dd0" /><Relationship Type="http://schemas.openxmlformats.org/officeDocument/2006/relationships/slide" Target="/ppt/slides/slide2.xml" Id="R40c96e132d2e47a8" /><Relationship Type="http://schemas.openxmlformats.org/officeDocument/2006/relationships/slide" Target="/ppt/slides/slide3.xml" Id="R9c044520ea694eaf" /><Relationship Type="http://schemas.openxmlformats.org/officeDocument/2006/relationships/slide" Target="/ppt/slides/slide4.xml" Id="Rbebbdac48dd14056" /><Relationship Type="http://schemas.openxmlformats.org/officeDocument/2006/relationships/slide" Target="/ppt/slides/slide5.xml" Id="R10e5938e21cb4131" /><Relationship Type="http://schemas.openxmlformats.org/officeDocument/2006/relationships/slide" Target="/ppt/slides/slide6.xml" Id="Raec265c3b6674f9f" /><Relationship Type="http://schemas.openxmlformats.org/officeDocument/2006/relationships/slide" Target="/ppt/slides/slide7.xml" Id="R3968366dd5a9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523ab5ed2f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2fe13ff5a40c8" /><Relationship Type="http://schemas.openxmlformats.org/officeDocument/2006/relationships/theme" Target="/ppt/slideMasters/theme/theme1.xml" Id="R3c675185343643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2fe13ff5a40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b4d24d7de41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f3b2a65fd46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73be62a3642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329a22c664c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35565d3c74a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3148e73ad4b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6531bbbe5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