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510aeedc54d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d3df30a0f34b50"/>
  </p:sldMasterIdLst>
  <p:sldIdLst>
    <p:sldId xmlns:r="http://schemas.openxmlformats.org/officeDocument/2006/relationships" id="256" r:id="Rfba53a81c7374f81"/>
    <p:sldId xmlns:r="http://schemas.openxmlformats.org/officeDocument/2006/relationships" id="257" r:id="Rd58b935b3b414b3a"/>
    <p:sldId xmlns:r="http://schemas.openxmlformats.org/officeDocument/2006/relationships" id="258" r:id="R966663cc29e74fcb"/>
    <p:sldId xmlns:r="http://schemas.openxmlformats.org/officeDocument/2006/relationships" id="259" r:id="R96d9e094be9f4660"/>
    <p:sldId xmlns:r="http://schemas.openxmlformats.org/officeDocument/2006/relationships" id="260" r:id="Rce351fbfca6149fb"/>
    <p:sldId xmlns:r="http://schemas.openxmlformats.org/officeDocument/2006/relationships" id="261" r:id="R07d3017f0e1a42ed"/>
    <p:sldId xmlns:r="http://schemas.openxmlformats.org/officeDocument/2006/relationships" id="262" r:id="R71c29c1ef1d84d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3df30a0f34b50" /><Relationship Type="http://schemas.openxmlformats.org/officeDocument/2006/relationships/slide" Target="/ppt/slides/slide1.xml" Id="Rfba53a81c7374f81" /><Relationship Type="http://schemas.openxmlformats.org/officeDocument/2006/relationships/slide" Target="/ppt/slides/slide2.xml" Id="Rd58b935b3b414b3a" /><Relationship Type="http://schemas.openxmlformats.org/officeDocument/2006/relationships/slide" Target="/ppt/slides/slide3.xml" Id="R966663cc29e74fcb" /><Relationship Type="http://schemas.openxmlformats.org/officeDocument/2006/relationships/slide" Target="/ppt/slides/slide4.xml" Id="R96d9e094be9f4660" /><Relationship Type="http://schemas.openxmlformats.org/officeDocument/2006/relationships/slide" Target="/ppt/slides/slide5.xml" Id="Rce351fbfca6149fb" /><Relationship Type="http://schemas.openxmlformats.org/officeDocument/2006/relationships/slide" Target="/ppt/slides/slide6.xml" Id="R07d3017f0e1a42ed" /><Relationship Type="http://schemas.openxmlformats.org/officeDocument/2006/relationships/slide" Target="/ppt/slides/slide7.xml" Id="R71c29c1ef1d84d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ea9e46b93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cf786e74f4449" /><Relationship Type="http://schemas.openxmlformats.org/officeDocument/2006/relationships/theme" Target="/ppt/slideMasters/theme/theme1.xml" Id="Rbdd2c68b4d2e49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1cf786e74f44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86a75532f48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4098b18c4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3d0dda702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42a280539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761ab825c44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3786c993542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ef1aece39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JOHANSSEN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4 229 543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4 229 543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44,4 %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