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60855156f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54737dcc341aa"/>
  </p:sldMasterIdLst>
  <p:sldIdLst>
    <p:sldId xmlns:r="http://schemas.openxmlformats.org/officeDocument/2006/relationships" id="256" r:id="R6cd04227328e4cb0"/>
    <p:sldId xmlns:r="http://schemas.openxmlformats.org/officeDocument/2006/relationships" id="257" r:id="R2925c27890454949"/>
    <p:sldId xmlns:r="http://schemas.openxmlformats.org/officeDocument/2006/relationships" id="258" r:id="Re2f2c31335a44ae6"/>
    <p:sldId xmlns:r="http://schemas.openxmlformats.org/officeDocument/2006/relationships" id="259" r:id="Rd87747faa81a4bdc"/>
    <p:sldId xmlns:r="http://schemas.openxmlformats.org/officeDocument/2006/relationships" id="260" r:id="R1ae952802ac94233"/>
    <p:sldId xmlns:r="http://schemas.openxmlformats.org/officeDocument/2006/relationships" id="261" r:id="R643c368ff872432b"/>
    <p:sldId xmlns:r="http://schemas.openxmlformats.org/officeDocument/2006/relationships" id="262" r:id="R60a23cdbc20343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54737dcc341aa" /><Relationship Type="http://schemas.openxmlformats.org/officeDocument/2006/relationships/slide" Target="/ppt/slides/slide1.xml" Id="R6cd04227328e4cb0" /><Relationship Type="http://schemas.openxmlformats.org/officeDocument/2006/relationships/slide" Target="/ppt/slides/slide2.xml" Id="R2925c27890454949" /><Relationship Type="http://schemas.openxmlformats.org/officeDocument/2006/relationships/slide" Target="/ppt/slides/slide3.xml" Id="Re2f2c31335a44ae6" /><Relationship Type="http://schemas.openxmlformats.org/officeDocument/2006/relationships/slide" Target="/ppt/slides/slide4.xml" Id="Rd87747faa81a4bdc" /><Relationship Type="http://schemas.openxmlformats.org/officeDocument/2006/relationships/slide" Target="/ppt/slides/slide5.xml" Id="R1ae952802ac94233" /><Relationship Type="http://schemas.openxmlformats.org/officeDocument/2006/relationships/slide" Target="/ppt/slides/slide6.xml" Id="R643c368ff872432b" /><Relationship Type="http://schemas.openxmlformats.org/officeDocument/2006/relationships/slide" Target="/ppt/slides/slide7.xml" Id="R60a23cdbc20343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0c8982a9d942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e403e68974e4e" /><Relationship Type="http://schemas.openxmlformats.org/officeDocument/2006/relationships/theme" Target="/ppt/slideMasters/theme/theme1.xml" Id="R096616a9c23547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a2e403e68974e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26bbc9acf4d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99bf9d0ee44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1c4dff4e842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d67d2ffb9d43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3f31afdab43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38260ea2540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b28bc671c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CAROLINE STOKKEBOKJÆR HJELSETH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CAROLINE STOKKEBOKJÆR HJELSETH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1 749 275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765 684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2 129 874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HJELSETH CAROLINE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Bestumveien 76G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916 143 753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CAROLINE STOKKEBOKJÆR HJELSETH AS</a:t>
            </a:r>
          </a:p>
        </p:txBody>
      </p:sp>
    </p:spTree>
  </p:cSld>
  <p:clrMapOvr>
    <a:masterClrMapping xmlns:a="http://schemas.openxmlformats.org/drawingml/2006/main"/>
  </p:clrMapOvr>
</p:sld>
</file>