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1cff952f534a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f56f4914394687"/>
  </p:sldMasterIdLst>
  <p:sldIdLst>
    <p:sldId xmlns:r="http://schemas.openxmlformats.org/officeDocument/2006/relationships" id="256" r:id="R5ef01c68e7554b50"/>
    <p:sldId xmlns:r="http://schemas.openxmlformats.org/officeDocument/2006/relationships" id="257" r:id="Rf9482079e48841ae"/>
    <p:sldId xmlns:r="http://schemas.openxmlformats.org/officeDocument/2006/relationships" id="258" r:id="R4894e38439db49cd"/>
    <p:sldId xmlns:r="http://schemas.openxmlformats.org/officeDocument/2006/relationships" id="259" r:id="R1b186f09895c465f"/>
    <p:sldId xmlns:r="http://schemas.openxmlformats.org/officeDocument/2006/relationships" id="260" r:id="Rc1e488bb838e464d"/>
    <p:sldId xmlns:r="http://schemas.openxmlformats.org/officeDocument/2006/relationships" id="261" r:id="R7afdd5e0a5af45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f56f4914394687" /><Relationship Type="http://schemas.openxmlformats.org/officeDocument/2006/relationships/slide" Target="/ppt/slides/slide1.xml" Id="R5ef01c68e7554b50" /><Relationship Type="http://schemas.openxmlformats.org/officeDocument/2006/relationships/slide" Target="/ppt/slides/slide2.xml" Id="Rf9482079e48841ae" /><Relationship Type="http://schemas.openxmlformats.org/officeDocument/2006/relationships/slide" Target="/ppt/slides/slide3.xml" Id="R4894e38439db49cd" /><Relationship Type="http://schemas.openxmlformats.org/officeDocument/2006/relationships/slide" Target="/ppt/slides/slide4.xml" Id="R1b186f09895c465f" /><Relationship Type="http://schemas.openxmlformats.org/officeDocument/2006/relationships/slide" Target="/ppt/slides/slide5.xml" Id="Rc1e488bb838e464d" /><Relationship Type="http://schemas.openxmlformats.org/officeDocument/2006/relationships/slide" Target="/ppt/slides/slide6.xml" Id="R7afdd5e0a5af45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c8f8afa4334d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5c74cc2d64a8e" /><Relationship Type="http://schemas.openxmlformats.org/officeDocument/2006/relationships/theme" Target="/ppt/slideMasters/theme/theme1.xml" Id="R982c20f7a3364c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35c74cc2d64a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93647459642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0757f0ae34f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18fe37a5f4b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c9b32340f42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422fdcaab4a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2284caa4a40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HS2 NORGE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