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ca24a81ab64a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d44395e21c4958"/>
  </p:sldMasterIdLst>
  <p:sldIdLst>
    <p:sldId xmlns:r="http://schemas.openxmlformats.org/officeDocument/2006/relationships" id="256" r:id="R2f356ab507dc4c0a"/>
    <p:sldId xmlns:r="http://schemas.openxmlformats.org/officeDocument/2006/relationships" id="257" r:id="R67e3063004c34ea3"/>
    <p:sldId xmlns:r="http://schemas.openxmlformats.org/officeDocument/2006/relationships" id="258" r:id="R6f20066d0bb547ef"/>
    <p:sldId xmlns:r="http://schemas.openxmlformats.org/officeDocument/2006/relationships" id="259" r:id="Rf9e0a7e1f1ef423b"/>
    <p:sldId xmlns:r="http://schemas.openxmlformats.org/officeDocument/2006/relationships" id="260" r:id="R94eb11cd6ac44d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d44395e21c4958" /><Relationship Type="http://schemas.openxmlformats.org/officeDocument/2006/relationships/slide" Target="/ppt/slides/slide1.xml" Id="R2f356ab507dc4c0a" /><Relationship Type="http://schemas.openxmlformats.org/officeDocument/2006/relationships/slide" Target="/ppt/slides/slide2.xml" Id="R67e3063004c34ea3" /><Relationship Type="http://schemas.openxmlformats.org/officeDocument/2006/relationships/slide" Target="/ppt/slides/slide3.xml" Id="R6f20066d0bb547ef" /><Relationship Type="http://schemas.openxmlformats.org/officeDocument/2006/relationships/slide" Target="/ppt/slides/slide4.xml" Id="Rf9e0a7e1f1ef423b" /><Relationship Type="http://schemas.openxmlformats.org/officeDocument/2006/relationships/slide" Target="/ppt/slides/slide5.xml" Id="R94eb11cd6ac44d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d1af228b84a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afc3c1134475c" /><Relationship Type="http://schemas.openxmlformats.org/officeDocument/2006/relationships/theme" Target="/ppt/slideMasters/theme/theme1.xml" Id="R3f01fcb9024648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2afc3c113447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481d11b3645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8675a58b542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80ff34cd84a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abff5c21b41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0a4b237c34b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HS2 NORGE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