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e45f2e747d4c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d230e210894e0d"/>
  </p:sldMasterIdLst>
  <p:sldIdLst>
    <p:sldId xmlns:r="http://schemas.openxmlformats.org/officeDocument/2006/relationships" id="256" r:id="Ra36da923fe9c4bcc"/>
    <p:sldId xmlns:r="http://schemas.openxmlformats.org/officeDocument/2006/relationships" id="257" r:id="R62e00f1a66bf4f1a"/>
    <p:sldId xmlns:r="http://schemas.openxmlformats.org/officeDocument/2006/relationships" id="258" r:id="R3e189a884722485d"/>
    <p:sldId xmlns:r="http://schemas.openxmlformats.org/officeDocument/2006/relationships" id="259" r:id="Rd1a4170d3459475a"/>
    <p:sldId xmlns:r="http://schemas.openxmlformats.org/officeDocument/2006/relationships" id="260" r:id="R56588ef57cfa4c8f"/>
    <p:sldId xmlns:r="http://schemas.openxmlformats.org/officeDocument/2006/relationships" id="261" r:id="R1650c15aa77842df"/>
    <p:sldId xmlns:r="http://schemas.openxmlformats.org/officeDocument/2006/relationships" id="262" r:id="Rea31180fb4cc4f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d230e210894e0d" /><Relationship Type="http://schemas.openxmlformats.org/officeDocument/2006/relationships/slide" Target="/ppt/slides/slide1.xml" Id="Ra36da923fe9c4bcc" /><Relationship Type="http://schemas.openxmlformats.org/officeDocument/2006/relationships/slide" Target="/ppt/slides/slide2.xml" Id="R62e00f1a66bf4f1a" /><Relationship Type="http://schemas.openxmlformats.org/officeDocument/2006/relationships/slide" Target="/ppt/slides/slide3.xml" Id="R3e189a884722485d" /><Relationship Type="http://schemas.openxmlformats.org/officeDocument/2006/relationships/slide" Target="/ppt/slides/slide4.xml" Id="Rd1a4170d3459475a" /><Relationship Type="http://schemas.openxmlformats.org/officeDocument/2006/relationships/slide" Target="/ppt/slides/slide5.xml" Id="R56588ef57cfa4c8f" /><Relationship Type="http://schemas.openxmlformats.org/officeDocument/2006/relationships/slide" Target="/ppt/slides/slide6.xml" Id="R1650c15aa77842df" /><Relationship Type="http://schemas.openxmlformats.org/officeDocument/2006/relationships/slide" Target="/ppt/slides/slide7.xml" Id="Rea31180fb4cc4f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c06bf78f8445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c59ff68ce4aee" /><Relationship Type="http://schemas.openxmlformats.org/officeDocument/2006/relationships/theme" Target="/ppt/slideMasters/theme/theme1.xml" Id="R8eb96c9a87c04e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cc59ff68ce4a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20ae772ae48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e1e24e8854d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cdf1c563b42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cc00ec67746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5068a74214b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12ec6a87847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34f4fd1eb45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V-L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V-L HOLDING AS ble etablert [år] og holder til i Båtstø.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117 444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4 950 280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 THORBJØRN 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Høvikskogen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3477 Båtstø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thorbjorn@lovasror.no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916 160 321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