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148c7644f4e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91dc0f06946d8"/>
  </p:sldMasterIdLst>
  <p:sldIdLst>
    <p:sldId xmlns:r="http://schemas.openxmlformats.org/officeDocument/2006/relationships" id="256" r:id="R16b10e165f664c54"/>
    <p:sldId xmlns:r="http://schemas.openxmlformats.org/officeDocument/2006/relationships" id="257" r:id="Rdb644ca9410c42f3"/>
    <p:sldId xmlns:r="http://schemas.openxmlformats.org/officeDocument/2006/relationships" id="258" r:id="R1fbeff3886724d59"/>
    <p:sldId xmlns:r="http://schemas.openxmlformats.org/officeDocument/2006/relationships" id="259" r:id="Rf145eab37b9541c8"/>
    <p:sldId xmlns:r="http://schemas.openxmlformats.org/officeDocument/2006/relationships" id="260" r:id="R63cf5c33ada44d0f"/>
    <p:sldId xmlns:r="http://schemas.openxmlformats.org/officeDocument/2006/relationships" id="261" r:id="R3d5dcd1dc2464dea"/>
    <p:sldId xmlns:r="http://schemas.openxmlformats.org/officeDocument/2006/relationships" id="262" r:id="R24c7aa040d69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91dc0f06946d8" /><Relationship Type="http://schemas.openxmlformats.org/officeDocument/2006/relationships/slide" Target="/ppt/slides/slide1.xml" Id="R16b10e165f664c54" /><Relationship Type="http://schemas.openxmlformats.org/officeDocument/2006/relationships/slide" Target="/ppt/slides/slide2.xml" Id="Rdb644ca9410c42f3" /><Relationship Type="http://schemas.openxmlformats.org/officeDocument/2006/relationships/slide" Target="/ppt/slides/slide3.xml" Id="R1fbeff3886724d59" /><Relationship Type="http://schemas.openxmlformats.org/officeDocument/2006/relationships/slide" Target="/ppt/slides/slide4.xml" Id="Rf145eab37b9541c8" /><Relationship Type="http://schemas.openxmlformats.org/officeDocument/2006/relationships/slide" Target="/ppt/slides/slide5.xml" Id="R63cf5c33ada44d0f" /><Relationship Type="http://schemas.openxmlformats.org/officeDocument/2006/relationships/slide" Target="/ppt/slides/slide6.xml" Id="R3d5dcd1dc2464dea" /><Relationship Type="http://schemas.openxmlformats.org/officeDocument/2006/relationships/slide" Target="/ppt/slides/slide7.xml" Id="R24c7aa040d69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7ee34967b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83a9cadc84ab9" /><Relationship Type="http://schemas.openxmlformats.org/officeDocument/2006/relationships/theme" Target="/ppt/slideMasters/theme/theme1.xml" Id="R797d9bd258a24c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83a9cadc8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4a5ad209d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17aeb0d02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99f8234e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3d26f626b45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24b42f9cf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7158d1c2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9f80485014f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