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542bac3d0d4d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bacd6653084194"/>
  </p:sldMasterIdLst>
  <p:sldIdLst>
    <p:sldId xmlns:r="http://schemas.openxmlformats.org/officeDocument/2006/relationships" id="256" r:id="R7de4def1dc87453b"/>
    <p:sldId xmlns:r="http://schemas.openxmlformats.org/officeDocument/2006/relationships" id="257" r:id="R9ea472f37e114274"/>
    <p:sldId xmlns:r="http://schemas.openxmlformats.org/officeDocument/2006/relationships" id="258" r:id="R7b2bc7ed28684337"/>
    <p:sldId xmlns:r="http://schemas.openxmlformats.org/officeDocument/2006/relationships" id="259" r:id="R38273535ac374864"/>
    <p:sldId xmlns:r="http://schemas.openxmlformats.org/officeDocument/2006/relationships" id="260" r:id="R091c755d5b0c4e50"/>
    <p:sldId xmlns:r="http://schemas.openxmlformats.org/officeDocument/2006/relationships" id="261" r:id="R9413994164fd4a59"/>
    <p:sldId xmlns:r="http://schemas.openxmlformats.org/officeDocument/2006/relationships" id="262" r:id="Rc686cb9d7adc4c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acd6653084194" /><Relationship Type="http://schemas.openxmlformats.org/officeDocument/2006/relationships/slide" Target="/ppt/slides/slide1.xml" Id="R7de4def1dc87453b" /><Relationship Type="http://schemas.openxmlformats.org/officeDocument/2006/relationships/slide" Target="/ppt/slides/slide2.xml" Id="R9ea472f37e114274" /><Relationship Type="http://schemas.openxmlformats.org/officeDocument/2006/relationships/slide" Target="/ppt/slides/slide3.xml" Id="R7b2bc7ed28684337" /><Relationship Type="http://schemas.openxmlformats.org/officeDocument/2006/relationships/slide" Target="/ppt/slides/slide4.xml" Id="R38273535ac374864" /><Relationship Type="http://schemas.openxmlformats.org/officeDocument/2006/relationships/slide" Target="/ppt/slides/slide5.xml" Id="R091c755d5b0c4e50" /><Relationship Type="http://schemas.openxmlformats.org/officeDocument/2006/relationships/slide" Target="/ppt/slides/slide6.xml" Id="R9413994164fd4a59" /><Relationship Type="http://schemas.openxmlformats.org/officeDocument/2006/relationships/slide" Target="/ppt/slides/slide7.xml" Id="Rc686cb9d7adc4c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6fde6b94a4c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8bd625fe04c04" /><Relationship Type="http://schemas.openxmlformats.org/officeDocument/2006/relationships/theme" Target="/ppt/slideMasters/theme/theme1.xml" Id="Re94a5fef200045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8bd625fe04c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56138fb50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3df81e2e749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70237b820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ad3dcdee3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501065b6b46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0fe0df68944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96e8aef4643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