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f725f58f194e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472fbfa2e47e7"/>
  </p:sldMasterIdLst>
  <p:sldIdLst>
    <p:sldId xmlns:r="http://schemas.openxmlformats.org/officeDocument/2006/relationships" id="256" r:id="Rf0a1bc30e5214b87"/>
    <p:sldId xmlns:r="http://schemas.openxmlformats.org/officeDocument/2006/relationships" id="257" r:id="Ra51c525189ff4504"/>
    <p:sldId xmlns:r="http://schemas.openxmlformats.org/officeDocument/2006/relationships" id="258" r:id="Rd8c5b8dbda8c4db0"/>
    <p:sldId xmlns:r="http://schemas.openxmlformats.org/officeDocument/2006/relationships" id="259" r:id="Rdb332ba2a5034057"/>
    <p:sldId xmlns:r="http://schemas.openxmlformats.org/officeDocument/2006/relationships" id="260" r:id="R51b1e556a41a4cd5"/>
    <p:sldId xmlns:r="http://schemas.openxmlformats.org/officeDocument/2006/relationships" id="261" r:id="R4a9b239c4f1b4313"/>
    <p:sldId xmlns:r="http://schemas.openxmlformats.org/officeDocument/2006/relationships" id="262" r:id="R5a74647f713942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472fbfa2e47e7" /><Relationship Type="http://schemas.openxmlformats.org/officeDocument/2006/relationships/slide" Target="/ppt/slides/slide1.xml" Id="Rf0a1bc30e5214b87" /><Relationship Type="http://schemas.openxmlformats.org/officeDocument/2006/relationships/slide" Target="/ppt/slides/slide2.xml" Id="Ra51c525189ff4504" /><Relationship Type="http://schemas.openxmlformats.org/officeDocument/2006/relationships/slide" Target="/ppt/slides/slide3.xml" Id="Rd8c5b8dbda8c4db0" /><Relationship Type="http://schemas.openxmlformats.org/officeDocument/2006/relationships/slide" Target="/ppt/slides/slide4.xml" Id="Rdb332ba2a5034057" /><Relationship Type="http://schemas.openxmlformats.org/officeDocument/2006/relationships/slide" Target="/ppt/slides/slide5.xml" Id="R51b1e556a41a4cd5" /><Relationship Type="http://schemas.openxmlformats.org/officeDocument/2006/relationships/slide" Target="/ppt/slides/slide6.xml" Id="R4a9b239c4f1b4313" /><Relationship Type="http://schemas.openxmlformats.org/officeDocument/2006/relationships/slide" Target="/ppt/slides/slide7.xml" Id="R5a74647f713942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377ecfe1a4c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c924e6e74fa9" /><Relationship Type="http://schemas.openxmlformats.org/officeDocument/2006/relationships/theme" Target="/ppt/slideMasters/theme/theme1.xml" Id="R8c4e00cac68041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5c924e6e7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a7dfc66a547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fdd9e46dd49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ade57e47241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5e16db139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57e9ac7024f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df2ba512a42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ffb622a6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WINGE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STORHAUG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