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9148effcb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cc1e92f8c4ad5"/>
  </p:sldMasterIdLst>
  <p:sldIdLst>
    <p:sldId xmlns:r="http://schemas.openxmlformats.org/officeDocument/2006/relationships" id="256" r:id="R4bf140714d0c4f67"/>
    <p:sldId xmlns:r="http://schemas.openxmlformats.org/officeDocument/2006/relationships" id="257" r:id="Rf2bcd2be03834886"/>
    <p:sldId xmlns:r="http://schemas.openxmlformats.org/officeDocument/2006/relationships" id="258" r:id="Rb017beb264544571"/>
    <p:sldId xmlns:r="http://schemas.openxmlformats.org/officeDocument/2006/relationships" id="259" r:id="R672de61da7be4d8c"/>
    <p:sldId xmlns:r="http://schemas.openxmlformats.org/officeDocument/2006/relationships" id="260" r:id="R8d460d7207014567"/>
    <p:sldId xmlns:r="http://schemas.openxmlformats.org/officeDocument/2006/relationships" id="261" r:id="R3c81b91b97dc4c83"/>
    <p:sldId xmlns:r="http://schemas.openxmlformats.org/officeDocument/2006/relationships" id="262" r:id="R00ac585cbf64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cc1e92f8c4ad5" /><Relationship Type="http://schemas.openxmlformats.org/officeDocument/2006/relationships/slide" Target="/ppt/slides/slide1.xml" Id="R4bf140714d0c4f67" /><Relationship Type="http://schemas.openxmlformats.org/officeDocument/2006/relationships/slide" Target="/ppt/slides/slide2.xml" Id="Rf2bcd2be03834886" /><Relationship Type="http://schemas.openxmlformats.org/officeDocument/2006/relationships/slide" Target="/ppt/slides/slide3.xml" Id="Rb017beb264544571" /><Relationship Type="http://schemas.openxmlformats.org/officeDocument/2006/relationships/slide" Target="/ppt/slides/slide4.xml" Id="R672de61da7be4d8c" /><Relationship Type="http://schemas.openxmlformats.org/officeDocument/2006/relationships/slide" Target="/ppt/slides/slide5.xml" Id="R8d460d7207014567" /><Relationship Type="http://schemas.openxmlformats.org/officeDocument/2006/relationships/slide" Target="/ppt/slides/slide6.xml" Id="R3c81b91b97dc4c83" /><Relationship Type="http://schemas.openxmlformats.org/officeDocument/2006/relationships/slide" Target="/ppt/slides/slide7.xml" Id="R00ac585cbf64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265a09dc447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d011235354199" /><Relationship Type="http://schemas.openxmlformats.org/officeDocument/2006/relationships/theme" Target="/ppt/slideMasters/theme/theme1.xml" Id="Rbd39d32c5cc5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d01123535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fdef04c0e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ccc38a716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59aa0b238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3cfbda663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28200e98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50a5b2ac0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398b605ce4c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ØST AS ble etablert [år] og holder til i Grue Finnskog.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2 561 778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LOVISE NORDLUND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2256 Grue Finnskog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ØST AS</a:t>
            </a:r>
          </a:p>
        </p:txBody>
      </p:sp>
    </p:spTree>
  </p:cSld>
  <p:clrMapOvr>
    <a:masterClrMapping xmlns:a="http://schemas.openxmlformats.org/drawingml/2006/main"/>
  </p:clrMapOvr>
</p:sld>
</file>