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f959113ea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c2aa146d24dc8"/>
  </p:sldMasterIdLst>
  <p:sldIdLst>
    <p:sldId xmlns:r="http://schemas.openxmlformats.org/officeDocument/2006/relationships" id="256" r:id="Rdee2e0b4f80847bb"/>
    <p:sldId xmlns:r="http://schemas.openxmlformats.org/officeDocument/2006/relationships" id="257" r:id="Raa3b456bdb87475b"/>
    <p:sldId xmlns:r="http://schemas.openxmlformats.org/officeDocument/2006/relationships" id="258" r:id="Rb6d5e8d7b0dd45a8"/>
    <p:sldId xmlns:r="http://schemas.openxmlformats.org/officeDocument/2006/relationships" id="259" r:id="Rd80b394e983b473e"/>
    <p:sldId xmlns:r="http://schemas.openxmlformats.org/officeDocument/2006/relationships" id="260" r:id="R661ab0247a6b4ae9"/>
    <p:sldId xmlns:r="http://schemas.openxmlformats.org/officeDocument/2006/relationships" id="261" r:id="R8b7b1a1b711d4159"/>
    <p:sldId xmlns:r="http://schemas.openxmlformats.org/officeDocument/2006/relationships" id="262" r:id="R9753c26a83e1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c2aa146d24dc8" /><Relationship Type="http://schemas.openxmlformats.org/officeDocument/2006/relationships/slide" Target="/ppt/slides/slide1.xml" Id="Rdee2e0b4f80847bb" /><Relationship Type="http://schemas.openxmlformats.org/officeDocument/2006/relationships/slide" Target="/ppt/slides/slide2.xml" Id="Raa3b456bdb87475b" /><Relationship Type="http://schemas.openxmlformats.org/officeDocument/2006/relationships/slide" Target="/ppt/slides/slide3.xml" Id="Rb6d5e8d7b0dd45a8" /><Relationship Type="http://schemas.openxmlformats.org/officeDocument/2006/relationships/slide" Target="/ppt/slides/slide4.xml" Id="Rd80b394e983b473e" /><Relationship Type="http://schemas.openxmlformats.org/officeDocument/2006/relationships/slide" Target="/ppt/slides/slide5.xml" Id="R661ab0247a6b4ae9" /><Relationship Type="http://schemas.openxmlformats.org/officeDocument/2006/relationships/slide" Target="/ppt/slides/slide6.xml" Id="R8b7b1a1b711d4159" /><Relationship Type="http://schemas.openxmlformats.org/officeDocument/2006/relationships/slide" Target="/ppt/slides/slide7.xml" Id="R9753c26a83e1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fb548152f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6b1ccd6a74329" /><Relationship Type="http://schemas.openxmlformats.org/officeDocument/2006/relationships/theme" Target="/ppt/slideMasters/theme/theme1.xml" Id="R0500a04e31d0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6b1ccd6a7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28c51539b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f4f87565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27898acc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9185b83a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80b1c869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8335a0f3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106f7dba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