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833cee4b9d40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a78caace7439d"/>
  </p:sldMasterIdLst>
  <p:sldIdLst>
    <p:sldId xmlns:r="http://schemas.openxmlformats.org/officeDocument/2006/relationships" id="256" r:id="R1e41587586f244c7"/>
    <p:sldId xmlns:r="http://schemas.openxmlformats.org/officeDocument/2006/relationships" id="257" r:id="R54e0004b776c4fab"/>
    <p:sldId xmlns:r="http://schemas.openxmlformats.org/officeDocument/2006/relationships" id="258" r:id="R999d6032416643c6"/>
    <p:sldId xmlns:r="http://schemas.openxmlformats.org/officeDocument/2006/relationships" id="259" r:id="R47911255a0e84846"/>
    <p:sldId xmlns:r="http://schemas.openxmlformats.org/officeDocument/2006/relationships" id="260" r:id="Rc4b59574964a4784"/>
    <p:sldId xmlns:r="http://schemas.openxmlformats.org/officeDocument/2006/relationships" id="261" r:id="R814e9602f2ba412b"/>
    <p:sldId xmlns:r="http://schemas.openxmlformats.org/officeDocument/2006/relationships" id="262" r:id="Rda3ebb95d30142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a78caace7439d" /><Relationship Type="http://schemas.openxmlformats.org/officeDocument/2006/relationships/slide" Target="/ppt/slides/slide1.xml" Id="R1e41587586f244c7" /><Relationship Type="http://schemas.openxmlformats.org/officeDocument/2006/relationships/slide" Target="/ppt/slides/slide2.xml" Id="R54e0004b776c4fab" /><Relationship Type="http://schemas.openxmlformats.org/officeDocument/2006/relationships/slide" Target="/ppt/slides/slide3.xml" Id="R999d6032416643c6" /><Relationship Type="http://schemas.openxmlformats.org/officeDocument/2006/relationships/slide" Target="/ppt/slides/slide4.xml" Id="R47911255a0e84846" /><Relationship Type="http://schemas.openxmlformats.org/officeDocument/2006/relationships/slide" Target="/ppt/slides/slide5.xml" Id="Rc4b59574964a4784" /><Relationship Type="http://schemas.openxmlformats.org/officeDocument/2006/relationships/slide" Target="/ppt/slides/slide6.xml" Id="R814e9602f2ba412b" /><Relationship Type="http://schemas.openxmlformats.org/officeDocument/2006/relationships/slide" Target="/ppt/slides/slide7.xml" Id="Rda3ebb95d30142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e938d9ccc4e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8060f751e4e04" /><Relationship Type="http://schemas.openxmlformats.org/officeDocument/2006/relationships/theme" Target="/ppt/slideMasters/theme/theme1.xml" Id="R3527fc33a05543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58060f751e4e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4521fa1814c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697ce99c449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2801d5b2542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5cbf128ca40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9d0d0b4724a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12d155ca741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cf544005c43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INVESTERING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48 054 044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