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49c3a6c96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4699a61ca4141"/>
  </p:sldMasterIdLst>
  <p:sldIdLst>
    <p:sldId xmlns:r="http://schemas.openxmlformats.org/officeDocument/2006/relationships" id="256" r:id="R12d2dd8226044769"/>
    <p:sldId xmlns:r="http://schemas.openxmlformats.org/officeDocument/2006/relationships" id="257" r:id="R968d973c1ea94645"/>
    <p:sldId xmlns:r="http://schemas.openxmlformats.org/officeDocument/2006/relationships" id="258" r:id="R6f1addaa71354ff0"/>
    <p:sldId xmlns:r="http://schemas.openxmlformats.org/officeDocument/2006/relationships" id="259" r:id="R4ca2ab6805b84006"/>
    <p:sldId xmlns:r="http://schemas.openxmlformats.org/officeDocument/2006/relationships" id="260" r:id="Rb9135b7c32ab4f65"/>
    <p:sldId xmlns:r="http://schemas.openxmlformats.org/officeDocument/2006/relationships" id="261" r:id="Rcb7c72abff274aa8"/>
    <p:sldId xmlns:r="http://schemas.openxmlformats.org/officeDocument/2006/relationships" id="262" r:id="R3df06f873304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4699a61ca4141" /><Relationship Type="http://schemas.openxmlformats.org/officeDocument/2006/relationships/slide" Target="/ppt/slides/slide1.xml" Id="R12d2dd8226044769" /><Relationship Type="http://schemas.openxmlformats.org/officeDocument/2006/relationships/slide" Target="/ppt/slides/slide2.xml" Id="R968d973c1ea94645" /><Relationship Type="http://schemas.openxmlformats.org/officeDocument/2006/relationships/slide" Target="/ppt/slides/slide3.xml" Id="R6f1addaa71354ff0" /><Relationship Type="http://schemas.openxmlformats.org/officeDocument/2006/relationships/slide" Target="/ppt/slides/slide4.xml" Id="R4ca2ab6805b84006" /><Relationship Type="http://schemas.openxmlformats.org/officeDocument/2006/relationships/slide" Target="/ppt/slides/slide5.xml" Id="Rb9135b7c32ab4f65" /><Relationship Type="http://schemas.openxmlformats.org/officeDocument/2006/relationships/slide" Target="/ppt/slides/slide6.xml" Id="Rcb7c72abff274aa8" /><Relationship Type="http://schemas.openxmlformats.org/officeDocument/2006/relationships/slide" Target="/ppt/slides/slide7.xml" Id="R3df06f873304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19694947c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10e16d424d63" /><Relationship Type="http://schemas.openxmlformats.org/officeDocument/2006/relationships/theme" Target="/ppt/slideMasters/theme/theme1.xml" Id="R52e85f38ceec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610e16d42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fa5c9fad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56336c8cc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19298457c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27a22ee2a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6c4c9993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d3c89fcbc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e6377be22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