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d1c19bb15b45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9eae787c914c29"/>
  </p:sldMasterIdLst>
  <p:sldIdLst>
    <p:sldId xmlns:r="http://schemas.openxmlformats.org/officeDocument/2006/relationships" id="256" r:id="R6c7cf404caf14561"/>
    <p:sldId xmlns:r="http://schemas.openxmlformats.org/officeDocument/2006/relationships" id="257" r:id="R8d4307cd1cf94141"/>
    <p:sldId xmlns:r="http://schemas.openxmlformats.org/officeDocument/2006/relationships" id="258" r:id="Reb167cf422dc47fd"/>
    <p:sldId xmlns:r="http://schemas.openxmlformats.org/officeDocument/2006/relationships" id="259" r:id="Rc2eed8547145462a"/>
    <p:sldId xmlns:r="http://schemas.openxmlformats.org/officeDocument/2006/relationships" id="260" r:id="Rda2b2fcb293a4d78"/>
    <p:sldId xmlns:r="http://schemas.openxmlformats.org/officeDocument/2006/relationships" id="261" r:id="Rda7e8e0fd60440fc"/>
    <p:sldId xmlns:r="http://schemas.openxmlformats.org/officeDocument/2006/relationships" id="262" r:id="Re2c47d85744246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eae787c914c29" /><Relationship Type="http://schemas.openxmlformats.org/officeDocument/2006/relationships/slide" Target="/ppt/slides/slide1.xml" Id="R6c7cf404caf14561" /><Relationship Type="http://schemas.openxmlformats.org/officeDocument/2006/relationships/slide" Target="/ppt/slides/slide2.xml" Id="R8d4307cd1cf94141" /><Relationship Type="http://schemas.openxmlformats.org/officeDocument/2006/relationships/slide" Target="/ppt/slides/slide3.xml" Id="Reb167cf422dc47fd" /><Relationship Type="http://schemas.openxmlformats.org/officeDocument/2006/relationships/slide" Target="/ppt/slides/slide4.xml" Id="Rc2eed8547145462a" /><Relationship Type="http://schemas.openxmlformats.org/officeDocument/2006/relationships/slide" Target="/ppt/slides/slide5.xml" Id="Rda2b2fcb293a4d78" /><Relationship Type="http://schemas.openxmlformats.org/officeDocument/2006/relationships/slide" Target="/ppt/slides/slide6.xml" Id="Rda7e8e0fd60440fc" /><Relationship Type="http://schemas.openxmlformats.org/officeDocument/2006/relationships/slide" Target="/ppt/slides/slide7.xml" Id="Re2c47d85744246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1eec62cd24e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ebd7b50324819" /><Relationship Type="http://schemas.openxmlformats.org/officeDocument/2006/relationships/theme" Target="/ppt/slideMasters/theme/theme1.xml" Id="R9e93c213596749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8ebd7b5032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9238cb8c34e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92c10bcb8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1d992435341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536287435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83cd3d8ea44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c1f265f6841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f43abeea641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OG INVESTERINGSPARTNER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OG INVESTERINGSPARTNER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9 635 150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40 535 274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48 628 635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BJØRNSRUD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