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bb881ec4cd4b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a4f59576b94a76"/>
  </p:sldMasterIdLst>
  <p:sldIdLst>
    <p:sldId xmlns:r="http://schemas.openxmlformats.org/officeDocument/2006/relationships" id="256" r:id="R59b80ae151b94478"/>
    <p:sldId xmlns:r="http://schemas.openxmlformats.org/officeDocument/2006/relationships" id="257" r:id="R8de27392b5864f2f"/>
    <p:sldId xmlns:r="http://schemas.openxmlformats.org/officeDocument/2006/relationships" id="258" r:id="Rb6fab4ee5d434764"/>
    <p:sldId xmlns:r="http://schemas.openxmlformats.org/officeDocument/2006/relationships" id="259" r:id="R69c5107afce04e27"/>
    <p:sldId xmlns:r="http://schemas.openxmlformats.org/officeDocument/2006/relationships" id="260" r:id="Rf030ce180dd04b4a"/>
    <p:sldId xmlns:r="http://schemas.openxmlformats.org/officeDocument/2006/relationships" id="261" r:id="R14f1839c1d204f64"/>
    <p:sldId xmlns:r="http://schemas.openxmlformats.org/officeDocument/2006/relationships" id="262" r:id="Rf7ec90c56f7d42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a4f59576b94a76" /><Relationship Type="http://schemas.openxmlformats.org/officeDocument/2006/relationships/slide" Target="/ppt/slides/slide1.xml" Id="R59b80ae151b94478" /><Relationship Type="http://schemas.openxmlformats.org/officeDocument/2006/relationships/slide" Target="/ppt/slides/slide2.xml" Id="R8de27392b5864f2f" /><Relationship Type="http://schemas.openxmlformats.org/officeDocument/2006/relationships/slide" Target="/ppt/slides/slide3.xml" Id="Rb6fab4ee5d434764" /><Relationship Type="http://schemas.openxmlformats.org/officeDocument/2006/relationships/slide" Target="/ppt/slides/slide4.xml" Id="R69c5107afce04e27" /><Relationship Type="http://schemas.openxmlformats.org/officeDocument/2006/relationships/slide" Target="/ppt/slides/slide5.xml" Id="Rf030ce180dd04b4a" /><Relationship Type="http://schemas.openxmlformats.org/officeDocument/2006/relationships/slide" Target="/ppt/slides/slide6.xml" Id="R14f1839c1d204f64" /><Relationship Type="http://schemas.openxmlformats.org/officeDocument/2006/relationships/slide" Target="/ppt/slides/slide7.xml" Id="Rf7ec90c56f7d42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030f9bfa0b48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ea62fb2dc41a4" /><Relationship Type="http://schemas.openxmlformats.org/officeDocument/2006/relationships/theme" Target="/ppt/slideMasters/theme/theme1.xml" Id="Rf67c13bed7cb48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aea62fb2dc41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b3f2fd9e643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971fe40af41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279cf6ba14b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8cca7821042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7948656e04d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af4d7dffc49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058f8956f4b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 OG INVESTERINGSPARTNER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 OG INVESTERINGSPARTNER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607 397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9 635 150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40 535 274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48 628 635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BJØRNSRUD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BERG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TIKA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Refstadveien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916 620 721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