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f180cf185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b40cd739914144"/>
  </p:sldMasterIdLst>
  <p:sldIdLst>
    <p:sldId xmlns:r="http://schemas.openxmlformats.org/officeDocument/2006/relationships" id="256" r:id="R90470ff77632464e"/>
    <p:sldId xmlns:r="http://schemas.openxmlformats.org/officeDocument/2006/relationships" id="257" r:id="Rb706629cb46e4027"/>
    <p:sldId xmlns:r="http://schemas.openxmlformats.org/officeDocument/2006/relationships" id="258" r:id="R7e7f37afb368495b"/>
    <p:sldId xmlns:r="http://schemas.openxmlformats.org/officeDocument/2006/relationships" id="259" r:id="Reed1af6074b94b83"/>
    <p:sldId xmlns:r="http://schemas.openxmlformats.org/officeDocument/2006/relationships" id="260" r:id="Rfad0f3652d0d4bfa"/>
    <p:sldId xmlns:r="http://schemas.openxmlformats.org/officeDocument/2006/relationships" id="261" r:id="R8d126946d8e14aec"/>
    <p:sldId xmlns:r="http://schemas.openxmlformats.org/officeDocument/2006/relationships" id="262" r:id="Rd730d33167a743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40cd739914144" /><Relationship Type="http://schemas.openxmlformats.org/officeDocument/2006/relationships/slide" Target="/ppt/slides/slide1.xml" Id="R90470ff77632464e" /><Relationship Type="http://schemas.openxmlformats.org/officeDocument/2006/relationships/slide" Target="/ppt/slides/slide2.xml" Id="Rb706629cb46e4027" /><Relationship Type="http://schemas.openxmlformats.org/officeDocument/2006/relationships/slide" Target="/ppt/slides/slide3.xml" Id="R7e7f37afb368495b" /><Relationship Type="http://schemas.openxmlformats.org/officeDocument/2006/relationships/slide" Target="/ppt/slides/slide4.xml" Id="Reed1af6074b94b83" /><Relationship Type="http://schemas.openxmlformats.org/officeDocument/2006/relationships/slide" Target="/ppt/slides/slide5.xml" Id="Rfad0f3652d0d4bfa" /><Relationship Type="http://schemas.openxmlformats.org/officeDocument/2006/relationships/slide" Target="/ppt/slides/slide6.xml" Id="R8d126946d8e14aec" /><Relationship Type="http://schemas.openxmlformats.org/officeDocument/2006/relationships/slide" Target="/ppt/slides/slide7.xml" Id="Rd730d33167a743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d205acec64b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8fd3e7d084853" /><Relationship Type="http://schemas.openxmlformats.org/officeDocument/2006/relationships/theme" Target="/ppt/slideMasters/theme/theme1.xml" Id="Rbf95eba65a3f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8fd3e7d08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973b85a1f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cde989025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dfd40f01940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77b6fc6cc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d452cc6ce42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f15530c94a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2c80006ba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