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ecbcd5bb7f4e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a306b25944e26"/>
  </p:sldMasterIdLst>
  <p:sldIdLst>
    <p:sldId xmlns:r="http://schemas.openxmlformats.org/officeDocument/2006/relationships" id="256" r:id="Rc19674410f1743bd"/>
    <p:sldId xmlns:r="http://schemas.openxmlformats.org/officeDocument/2006/relationships" id="257" r:id="R4ea86cc72acb4769"/>
    <p:sldId xmlns:r="http://schemas.openxmlformats.org/officeDocument/2006/relationships" id="258" r:id="R8273bf8a65164648"/>
    <p:sldId xmlns:r="http://schemas.openxmlformats.org/officeDocument/2006/relationships" id="259" r:id="Rd74f845a2bb84a79"/>
    <p:sldId xmlns:r="http://schemas.openxmlformats.org/officeDocument/2006/relationships" id="260" r:id="R4bebcac600f042f6"/>
    <p:sldId xmlns:r="http://schemas.openxmlformats.org/officeDocument/2006/relationships" id="261" r:id="R03c8f25cb60d4541"/>
    <p:sldId xmlns:r="http://schemas.openxmlformats.org/officeDocument/2006/relationships" id="262" r:id="Rfa8a688dddf9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a306b25944e26" /><Relationship Type="http://schemas.openxmlformats.org/officeDocument/2006/relationships/slide" Target="/ppt/slides/slide1.xml" Id="Rc19674410f1743bd" /><Relationship Type="http://schemas.openxmlformats.org/officeDocument/2006/relationships/slide" Target="/ppt/slides/slide2.xml" Id="R4ea86cc72acb4769" /><Relationship Type="http://schemas.openxmlformats.org/officeDocument/2006/relationships/slide" Target="/ppt/slides/slide3.xml" Id="R8273bf8a65164648" /><Relationship Type="http://schemas.openxmlformats.org/officeDocument/2006/relationships/slide" Target="/ppt/slides/slide4.xml" Id="Rd74f845a2bb84a79" /><Relationship Type="http://schemas.openxmlformats.org/officeDocument/2006/relationships/slide" Target="/ppt/slides/slide5.xml" Id="R4bebcac600f042f6" /><Relationship Type="http://schemas.openxmlformats.org/officeDocument/2006/relationships/slide" Target="/ppt/slides/slide6.xml" Id="R03c8f25cb60d4541" /><Relationship Type="http://schemas.openxmlformats.org/officeDocument/2006/relationships/slide" Target="/ppt/slides/slide7.xml" Id="Rfa8a688dddf9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87985ebc8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eb8200a3c41cd" /><Relationship Type="http://schemas.openxmlformats.org/officeDocument/2006/relationships/theme" Target="/ppt/slideMasters/theme/theme1.xml" Id="R213822208af8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deb8200a3c41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027e1a03a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9f9fcf9fc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a9379d3eb47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f335ffa3d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51db586e49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7c2f15fe4e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228b0978847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