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f32b7a29ba4e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492a6aacb14eb1"/>
  </p:sldMasterIdLst>
  <p:sldIdLst>
    <p:sldId xmlns:r="http://schemas.openxmlformats.org/officeDocument/2006/relationships" id="256" r:id="R5fd50a8f147d4cf2"/>
    <p:sldId xmlns:r="http://schemas.openxmlformats.org/officeDocument/2006/relationships" id="257" r:id="R31f4a95e03cc4b5a"/>
    <p:sldId xmlns:r="http://schemas.openxmlformats.org/officeDocument/2006/relationships" id="258" r:id="Rc32b207e54f04973"/>
    <p:sldId xmlns:r="http://schemas.openxmlformats.org/officeDocument/2006/relationships" id="259" r:id="R15f05f1889e04c3e"/>
    <p:sldId xmlns:r="http://schemas.openxmlformats.org/officeDocument/2006/relationships" id="260" r:id="R977be98196b84d04"/>
    <p:sldId xmlns:r="http://schemas.openxmlformats.org/officeDocument/2006/relationships" id="261" r:id="Reb4e332e832b44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492a6aacb14eb1" /><Relationship Type="http://schemas.openxmlformats.org/officeDocument/2006/relationships/slide" Target="/ppt/slides/slide1.xml" Id="R5fd50a8f147d4cf2" /><Relationship Type="http://schemas.openxmlformats.org/officeDocument/2006/relationships/slide" Target="/ppt/slides/slide2.xml" Id="R31f4a95e03cc4b5a" /><Relationship Type="http://schemas.openxmlformats.org/officeDocument/2006/relationships/slide" Target="/ppt/slides/slide3.xml" Id="Rc32b207e54f04973" /><Relationship Type="http://schemas.openxmlformats.org/officeDocument/2006/relationships/slide" Target="/ppt/slides/slide4.xml" Id="R15f05f1889e04c3e" /><Relationship Type="http://schemas.openxmlformats.org/officeDocument/2006/relationships/slide" Target="/ppt/slides/slide5.xml" Id="R977be98196b84d04" /><Relationship Type="http://schemas.openxmlformats.org/officeDocument/2006/relationships/slide" Target="/ppt/slides/slide6.xml" Id="Reb4e332e832b44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962e04b9444b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a94a5c6074e36" /><Relationship Type="http://schemas.openxmlformats.org/officeDocument/2006/relationships/theme" Target="/ppt/slideMasters/theme/theme1.xml" Id="R336b88aee2d347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fa94a5c6074e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3105c7e1446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3e2aab3e245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375840a19649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f9d00a5614c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e85f1784424e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a3e31009ff46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SWOOP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SWOOP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SWOOP GROUP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SWOOP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SWOOP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SWOOP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201 863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3 009 665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3 059 672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SWOOP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Kalvedalsveien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916 640 471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SWOOP GROUP AS</a:t>
            </a:r>
          </a:p>
        </p:txBody>
      </p:sp>
    </p:spTree>
  </p:cSld>
  <p:clrMapOvr>
    <a:masterClrMapping xmlns:a="http://schemas.openxmlformats.org/drawingml/2006/main"/>
  </p:clrMapOvr>
</p:sld>
</file>