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76b52b36414c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f02904f59044bd"/>
  </p:sldMasterIdLst>
  <p:sldIdLst>
    <p:sldId xmlns:r="http://schemas.openxmlformats.org/officeDocument/2006/relationships" id="256" r:id="Re8024b113bc94c19"/>
    <p:sldId xmlns:r="http://schemas.openxmlformats.org/officeDocument/2006/relationships" id="257" r:id="R2b7f72a83c13408f"/>
    <p:sldId xmlns:r="http://schemas.openxmlformats.org/officeDocument/2006/relationships" id="258" r:id="R8443c1bfe8b84872"/>
    <p:sldId xmlns:r="http://schemas.openxmlformats.org/officeDocument/2006/relationships" id="259" r:id="R74830447fec14dfc"/>
    <p:sldId xmlns:r="http://schemas.openxmlformats.org/officeDocument/2006/relationships" id="260" r:id="R1c21c0eb765a460b"/>
    <p:sldId xmlns:r="http://schemas.openxmlformats.org/officeDocument/2006/relationships" id="261" r:id="R089b542b5bf644a0"/>
    <p:sldId xmlns:r="http://schemas.openxmlformats.org/officeDocument/2006/relationships" id="262" r:id="R7499d31e256b4a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f02904f59044bd" /><Relationship Type="http://schemas.openxmlformats.org/officeDocument/2006/relationships/slide" Target="/ppt/slides/slide1.xml" Id="Re8024b113bc94c19" /><Relationship Type="http://schemas.openxmlformats.org/officeDocument/2006/relationships/slide" Target="/ppt/slides/slide2.xml" Id="R2b7f72a83c13408f" /><Relationship Type="http://schemas.openxmlformats.org/officeDocument/2006/relationships/slide" Target="/ppt/slides/slide3.xml" Id="R8443c1bfe8b84872" /><Relationship Type="http://schemas.openxmlformats.org/officeDocument/2006/relationships/slide" Target="/ppt/slides/slide4.xml" Id="R74830447fec14dfc" /><Relationship Type="http://schemas.openxmlformats.org/officeDocument/2006/relationships/slide" Target="/ppt/slides/slide5.xml" Id="R1c21c0eb765a460b" /><Relationship Type="http://schemas.openxmlformats.org/officeDocument/2006/relationships/slide" Target="/ppt/slides/slide6.xml" Id="R089b542b5bf644a0" /><Relationship Type="http://schemas.openxmlformats.org/officeDocument/2006/relationships/slide" Target="/ppt/slides/slide7.xml" Id="R7499d31e256b4a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25279651b40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b18e8aacd415b" /><Relationship Type="http://schemas.openxmlformats.org/officeDocument/2006/relationships/theme" Target="/ppt/slideMasters/theme/theme1.xml" Id="Rcdbb4edf2fc441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cb18e8aacd41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d6369908e46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b346b4f0641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35c84a69640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e2dfe55ba45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c1984030b43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fd535ad9b4a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b4a92007e43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SWOOP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3 059 672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MARTIN WIK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