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4c7bdbcbb541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95ead826c74e87"/>
  </p:sldMasterIdLst>
  <p:sldIdLst>
    <p:sldId xmlns:r="http://schemas.openxmlformats.org/officeDocument/2006/relationships" id="256" r:id="Rf2537c6d921c497d"/>
    <p:sldId xmlns:r="http://schemas.openxmlformats.org/officeDocument/2006/relationships" id="257" r:id="R7ed90cf92c3249fd"/>
    <p:sldId xmlns:r="http://schemas.openxmlformats.org/officeDocument/2006/relationships" id="258" r:id="R4d8c443401bb469f"/>
    <p:sldId xmlns:r="http://schemas.openxmlformats.org/officeDocument/2006/relationships" id="259" r:id="Re73291d859514a16"/>
    <p:sldId xmlns:r="http://schemas.openxmlformats.org/officeDocument/2006/relationships" id="260" r:id="R6de4367667c84119"/>
    <p:sldId xmlns:r="http://schemas.openxmlformats.org/officeDocument/2006/relationships" id="261" r:id="Rb84ada63ef2b4b60"/>
    <p:sldId xmlns:r="http://schemas.openxmlformats.org/officeDocument/2006/relationships" id="262" r:id="Ree07a62c231541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5ead826c74e87" /><Relationship Type="http://schemas.openxmlformats.org/officeDocument/2006/relationships/slide" Target="/ppt/slides/slide1.xml" Id="Rf2537c6d921c497d" /><Relationship Type="http://schemas.openxmlformats.org/officeDocument/2006/relationships/slide" Target="/ppt/slides/slide2.xml" Id="R7ed90cf92c3249fd" /><Relationship Type="http://schemas.openxmlformats.org/officeDocument/2006/relationships/slide" Target="/ppt/slides/slide3.xml" Id="R4d8c443401bb469f" /><Relationship Type="http://schemas.openxmlformats.org/officeDocument/2006/relationships/slide" Target="/ppt/slides/slide4.xml" Id="Re73291d859514a16" /><Relationship Type="http://schemas.openxmlformats.org/officeDocument/2006/relationships/slide" Target="/ppt/slides/slide5.xml" Id="R6de4367667c84119" /><Relationship Type="http://schemas.openxmlformats.org/officeDocument/2006/relationships/slide" Target="/ppt/slides/slide6.xml" Id="Rb84ada63ef2b4b60" /><Relationship Type="http://schemas.openxmlformats.org/officeDocument/2006/relationships/slide" Target="/ppt/slides/slide7.xml" Id="Ree07a62c231541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b54a548ce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f47e5df2d45a5" /><Relationship Type="http://schemas.openxmlformats.org/officeDocument/2006/relationships/theme" Target="/ppt/slideMasters/theme/theme1.xml" Id="R4f3ba1b4bf8941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af47e5df2d45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22de067744d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988f55e8144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4bc1868d547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703fdf04d4b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97fcc7f54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089e345374f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e3694d75b41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THEOFINE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THEOFINE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31 397 925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CHRISTIAN BRAGER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Homans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