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d4cc42bc3847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b6289329484073"/>
  </p:sldMasterIdLst>
  <p:sldIdLst>
    <p:sldId xmlns:r="http://schemas.openxmlformats.org/officeDocument/2006/relationships" id="256" r:id="Rfbe82fb360574eb8"/>
    <p:sldId xmlns:r="http://schemas.openxmlformats.org/officeDocument/2006/relationships" id="257" r:id="R3c1e85892ba649c5"/>
    <p:sldId xmlns:r="http://schemas.openxmlformats.org/officeDocument/2006/relationships" id="258" r:id="R42f161748ad042ad"/>
    <p:sldId xmlns:r="http://schemas.openxmlformats.org/officeDocument/2006/relationships" id="259" r:id="Rd4ed9af8893041fc"/>
    <p:sldId xmlns:r="http://schemas.openxmlformats.org/officeDocument/2006/relationships" id="260" r:id="R1ce532b7463e4ea7"/>
    <p:sldId xmlns:r="http://schemas.openxmlformats.org/officeDocument/2006/relationships" id="261" r:id="R050d6ff8533d4c6a"/>
    <p:sldId xmlns:r="http://schemas.openxmlformats.org/officeDocument/2006/relationships" id="262" r:id="Rd9618c6944cb4d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b6289329484073" /><Relationship Type="http://schemas.openxmlformats.org/officeDocument/2006/relationships/slide" Target="/ppt/slides/slide1.xml" Id="Rfbe82fb360574eb8" /><Relationship Type="http://schemas.openxmlformats.org/officeDocument/2006/relationships/slide" Target="/ppt/slides/slide2.xml" Id="R3c1e85892ba649c5" /><Relationship Type="http://schemas.openxmlformats.org/officeDocument/2006/relationships/slide" Target="/ppt/slides/slide3.xml" Id="R42f161748ad042ad" /><Relationship Type="http://schemas.openxmlformats.org/officeDocument/2006/relationships/slide" Target="/ppt/slides/slide4.xml" Id="Rd4ed9af8893041fc" /><Relationship Type="http://schemas.openxmlformats.org/officeDocument/2006/relationships/slide" Target="/ppt/slides/slide5.xml" Id="R1ce532b7463e4ea7" /><Relationship Type="http://schemas.openxmlformats.org/officeDocument/2006/relationships/slide" Target="/ppt/slides/slide6.xml" Id="R050d6ff8533d4c6a" /><Relationship Type="http://schemas.openxmlformats.org/officeDocument/2006/relationships/slide" Target="/ppt/slides/slide7.xml" Id="Rd9618c6944cb4d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227fd90e7f43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761f598a54078" /><Relationship Type="http://schemas.openxmlformats.org/officeDocument/2006/relationships/theme" Target="/ppt/slideMasters/theme/theme1.xml" Id="Rb8a4c03174844b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8761f598a540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8db88305954f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b8a2331d54b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a88fe0672e44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406f085b24a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8ba8da16c48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a7abaf4544d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0347320b646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PAUL SKAILAND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SKAILAND HOLDING AS ble etablert [år] og holder til i Tveit.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1 969 289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2 422 688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SKAILAND PAUL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Topdalsveien 153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4658 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916 653 549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SKAILAND HOLDING AS</a:t>
            </a:r>
          </a:p>
        </p:txBody>
      </p:sp>
    </p:spTree>
  </p:cSld>
  <p:clrMapOvr>
    <a:masterClrMapping xmlns:a="http://schemas.openxmlformats.org/drawingml/2006/main"/>
  </p:clrMapOvr>
</p:sld>
</file>