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7bde88c8641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26f21c77cd48a0"/>
  </p:sldMasterIdLst>
  <p:sldIdLst>
    <p:sldId xmlns:r="http://schemas.openxmlformats.org/officeDocument/2006/relationships" id="256" r:id="R745b5b8044db443e"/>
    <p:sldId xmlns:r="http://schemas.openxmlformats.org/officeDocument/2006/relationships" id="257" r:id="R77b40ad730a742b5"/>
    <p:sldId xmlns:r="http://schemas.openxmlformats.org/officeDocument/2006/relationships" id="258" r:id="Rc435c7064f754fa9"/>
    <p:sldId xmlns:r="http://schemas.openxmlformats.org/officeDocument/2006/relationships" id="259" r:id="R752e36ee45b849b6"/>
    <p:sldId xmlns:r="http://schemas.openxmlformats.org/officeDocument/2006/relationships" id="260" r:id="R7925c3628b6c4020"/>
    <p:sldId xmlns:r="http://schemas.openxmlformats.org/officeDocument/2006/relationships" id="261" r:id="R0e594fe97c654fcf"/>
    <p:sldId xmlns:r="http://schemas.openxmlformats.org/officeDocument/2006/relationships" id="262" r:id="R7ecfa780a04b40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6f21c77cd48a0" /><Relationship Type="http://schemas.openxmlformats.org/officeDocument/2006/relationships/slide" Target="/ppt/slides/slide1.xml" Id="R745b5b8044db443e" /><Relationship Type="http://schemas.openxmlformats.org/officeDocument/2006/relationships/slide" Target="/ppt/slides/slide2.xml" Id="R77b40ad730a742b5" /><Relationship Type="http://schemas.openxmlformats.org/officeDocument/2006/relationships/slide" Target="/ppt/slides/slide3.xml" Id="Rc435c7064f754fa9" /><Relationship Type="http://schemas.openxmlformats.org/officeDocument/2006/relationships/slide" Target="/ppt/slides/slide4.xml" Id="R752e36ee45b849b6" /><Relationship Type="http://schemas.openxmlformats.org/officeDocument/2006/relationships/slide" Target="/ppt/slides/slide5.xml" Id="R7925c3628b6c4020" /><Relationship Type="http://schemas.openxmlformats.org/officeDocument/2006/relationships/slide" Target="/ppt/slides/slide6.xml" Id="R0e594fe97c654fcf" /><Relationship Type="http://schemas.openxmlformats.org/officeDocument/2006/relationships/slide" Target="/ppt/slides/slide7.xml" Id="R7ecfa780a04b40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c07c1c5f4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655910bae4e87" /><Relationship Type="http://schemas.openxmlformats.org/officeDocument/2006/relationships/theme" Target="/ppt/slideMasters/theme/theme1.xml" Id="Ra3d6d03684744a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655910bae4e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bfe032c8c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6de6eec8d45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6d6359454f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40dcc62fc4e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ab60c8d28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ea9420676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cfb78e95c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