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ba6a67351141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378fe1e7ee44a5"/>
  </p:sldMasterIdLst>
  <p:sldIdLst>
    <p:sldId xmlns:r="http://schemas.openxmlformats.org/officeDocument/2006/relationships" id="256" r:id="Rdfd87c65780f4db2"/>
    <p:sldId xmlns:r="http://schemas.openxmlformats.org/officeDocument/2006/relationships" id="257" r:id="Rfea3cacaa2d64081"/>
    <p:sldId xmlns:r="http://schemas.openxmlformats.org/officeDocument/2006/relationships" id="258" r:id="R9093737cf2f248ce"/>
    <p:sldId xmlns:r="http://schemas.openxmlformats.org/officeDocument/2006/relationships" id="259" r:id="R7285f3db7a1c4dfa"/>
    <p:sldId xmlns:r="http://schemas.openxmlformats.org/officeDocument/2006/relationships" id="260" r:id="Ref7cfec763bd427b"/>
    <p:sldId xmlns:r="http://schemas.openxmlformats.org/officeDocument/2006/relationships" id="261" r:id="R29197d1307d843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78fe1e7ee44a5" /><Relationship Type="http://schemas.openxmlformats.org/officeDocument/2006/relationships/slide" Target="/ppt/slides/slide1.xml" Id="Rdfd87c65780f4db2" /><Relationship Type="http://schemas.openxmlformats.org/officeDocument/2006/relationships/slide" Target="/ppt/slides/slide2.xml" Id="Rfea3cacaa2d64081" /><Relationship Type="http://schemas.openxmlformats.org/officeDocument/2006/relationships/slide" Target="/ppt/slides/slide3.xml" Id="R9093737cf2f248ce" /><Relationship Type="http://schemas.openxmlformats.org/officeDocument/2006/relationships/slide" Target="/ppt/slides/slide4.xml" Id="R7285f3db7a1c4dfa" /><Relationship Type="http://schemas.openxmlformats.org/officeDocument/2006/relationships/slide" Target="/ppt/slides/slide5.xml" Id="Ref7cfec763bd427b" /><Relationship Type="http://schemas.openxmlformats.org/officeDocument/2006/relationships/slide" Target="/ppt/slides/slide6.xml" Id="R29197d1307d843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b9b0875e14e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f7f1c18504a48" /><Relationship Type="http://schemas.openxmlformats.org/officeDocument/2006/relationships/theme" Target="/ppt/slideMasters/theme/theme1.xml" Id="R07d4c41199b94f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cf7f1c18504a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c54eb603744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29e85736042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459d501fd4a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98a10a26341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9e02e94df48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3a98053044a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