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e243beaa5a42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554a0db45843e9"/>
  </p:sldMasterIdLst>
  <p:sldIdLst>
    <p:sldId xmlns:r="http://schemas.openxmlformats.org/officeDocument/2006/relationships" id="256" r:id="Ree17f57f150b4439"/>
    <p:sldId xmlns:r="http://schemas.openxmlformats.org/officeDocument/2006/relationships" id="257" r:id="Rd3b7b3a52d71438b"/>
    <p:sldId xmlns:r="http://schemas.openxmlformats.org/officeDocument/2006/relationships" id="258" r:id="Raa0ddf677c6640ed"/>
    <p:sldId xmlns:r="http://schemas.openxmlformats.org/officeDocument/2006/relationships" id="259" r:id="R895b3157f2d74fd2"/>
    <p:sldId xmlns:r="http://schemas.openxmlformats.org/officeDocument/2006/relationships" id="260" r:id="Rd3c894622d284ed3"/>
    <p:sldId xmlns:r="http://schemas.openxmlformats.org/officeDocument/2006/relationships" id="261" r:id="R1ff5af16dc5c40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54a0db45843e9" /><Relationship Type="http://schemas.openxmlformats.org/officeDocument/2006/relationships/slide" Target="/ppt/slides/slide1.xml" Id="Ree17f57f150b4439" /><Relationship Type="http://schemas.openxmlformats.org/officeDocument/2006/relationships/slide" Target="/ppt/slides/slide2.xml" Id="Rd3b7b3a52d71438b" /><Relationship Type="http://schemas.openxmlformats.org/officeDocument/2006/relationships/slide" Target="/ppt/slides/slide3.xml" Id="Raa0ddf677c6640ed" /><Relationship Type="http://schemas.openxmlformats.org/officeDocument/2006/relationships/slide" Target="/ppt/slides/slide4.xml" Id="R895b3157f2d74fd2" /><Relationship Type="http://schemas.openxmlformats.org/officeDocument/2006/relationships/slide" Target="/ppt/slides/slide5.xml" Id="Rd3c894622d284ed3" /><Relationship Type="http://schemas.openxmlformats.org/officeDocument/2006/relationships/slide" Target="/ppt/slides/slide6.xml" Id="R1ff5af16dc5c40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8cda887a045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5c216f7794744" /><Relationship Type="http://schemas.openxmlformats.org/officeDocument/2006/relationships/theme" Target="/ppt/slideMasters/theme/theme1.xml" Id="Raf4e2e218eca4d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a5c216f779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0af43451e41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7a736338840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40c4908a74d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4045816424c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681600a7b48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0c465e5f346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