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9eed4a996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84dfec916b4cf0"/>
  </p:sldMasterIdLst>
  <p:sldIdLst>
    <p:sldId xmlns:r="http://schemas.openxmlformats.org/officeDocument/2006/relationships" id="256" r:id="Re5d212bb036b4247"/>
    <p:sldId xmlns:r="http://schemas.openxmlformats.org/officeDocument/2006/relationships" id="257" r:id="R44873941d4544bc1"/>
    <p:sldId xmlns:r="http://schemas.openxmlformats.org/officeDocument/2006/relationships" id="258" r:id="R19ad47e182434e5b"/>
    <p:sldId xmlns:r="http://schemas.openxmlformats.org/officeDocument/2006/relationships" id="259" r:id="R68f0547117df48a8"/>
    <p:sldId xmlns:r="http://schemas.openxmlformats.org/officeDocument/2006/relationships" id="260" r:id="R2da61fe7b7724b53"/>
    <p:sldId xmlns:r="http://schemas.openxmlformats.org/officeDocument/2006/relationships" id="261" r:id="R1912634aaa9b483d"/>
    <p:sldId xmlns:r="http://schemas.openxmlformats.org/officeDocument/2006/relationships" id="262" r:id="Rd46ed7a711d4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4dfec916b4cf0" /><Relationship Type="http://schemas.openxmlformats.org/officeDocument/2006/relationships/slide" Target="/ppt/slides/slide1.xml" Id="Re5d212bb036b4247" /><Relationship Type="http://schemas.openxmlformats.org/officeDocument/2006/relationships/slide" Target="/ppt/slides/slide2.xml" Id="R44873941d4544bc1" /><Relationship Type="http://schemas.openxmlformats.org/officeDocument/2006/relationships/slide" Target="/ppt/slides/slide3.xml" Id="R19ad47e182434e5b" /><Relationship Type="http://schemas.openxmlformats.org/officeDocument/2006/relationships/slide" Target="/ppt/slides/slide4.xml" Id="R68f0547117df48a8" /><Relationship Type="http://schemas.openxmlformats.org/officeDocument/2006/relationships/slide" Target="/ppt/slides/slide5.xml" Id="R2da61fe7b7724b53" /><Relationship Type="http://schemas.openxmlformats.org/officeDocument/2006/relationships/slide" Target="/ppt/slides/slide6.xml" Id="R1912634aaa9b483d" /><Relationship Type="http://schemas.openxmlformats.org/officeDocument/2006/relationships/slide" Target="/ppt/slides/slide7.xml" Id="Rd46ed7a711d4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e2bb93196d4c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e0a655b32430e" /><Relationship Type="http://schemas.openxmlformats.org/officeDocument/2006/relationships/theme" Target="/ppt/slideMasters/theme/theme1.xml" Id="R33ed120d36b941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e0a655b32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96f58e375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10cbd23c4e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b5c25515f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c084ad237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581e290c44e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e74cfe7fb48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7e628f5b4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