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0fc379cb2743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fb6aa3a6c04515"/>
  </p:sldMasterIdLst>
  <p:sldIdLst>
    <p:sldId xmlns:r="http://schemas.openxmlformats.org/officeDocument/2006/relationships" id="256" r:id="R4eef574555e14d07"/>
    <p:sldId xmlns:r="http://schemas.openxmlformats.org/officeDocument/2006/relationships" id="257" r:id="Rdfc8acc8ccea45fc"/>
    <p:sldId xmlns:r="http://schemas.openxmlformats.org/officeDocument/2006/relationships" id="258" r:id="R281252a3ad8344cc"/>
    <p:sldId xmlns:r="http://schemas.openxmlformats.org/officeDocument/2006/relationships" id="259" r:id="Rfab7c88c60a74703"/>
    <p:sldId xmlns:r="http://schemas.openxmlformats.org/officeDocument/2006/relationships" id="260" r:id="R572175a880ad4e4c"/>
    <p:sldId xmlns:r="http://schemas.openxmlformats.org/officeDocument/2006/relationships" id="261" r:id="R17b0f57884bb4b86"/>
    <p:sldId xmlns:r="http://schemas.openxmlformats.org/officeDocument/2006/relationships" id="262" r:id="R38afc9767ccd43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fb6aa3a6c04515" /><Relationship Type="http://schemas.openxmlformats.org/officeDocument/2006/relationships/slide" Target="/ppt/slides/slide1.xml" Id="R4eef574555e14d07" /><Relationship Type="http://schemas.openxmlformats.org/officeDocument/2006/relationships/slide" Target="/ppt/slides/slide2.xml" Id="Rdfc8acc8ccea45fc" /><Relationship Type="http://schemas.openxmlformats.org/officeDocument/2006/relationships/slide" Target="/ppt/slides/slide3.xml" Id="R281252a3ad8344cc" /><Relationship Type="http://schemas.openxmlformats.org/officeDocument/2006/relationships/slide" Target="/ppt/slides/slide4.xml" Id="Rfab7c88c60a74703" /><Relationship Type="http://schemas.openxmlformats.org/officeDocument/2006/relationships/slide" Target="/ppt/slides/slide5.xml" Id="R572175a880ad4e4c" /><Relationship Type="http://schemas.openxmlformats.org/officeDocument/2006/relationships/slide" Target="/ppt/slides/slide6.xml" Id="R17b0f57884bb4b86" /><Relationship Type="http://schemas.openxmlformats.org/officeDocument/2006/relationships/slide" Target="/ppt/slides/slide7.xml" Id="R38afc9767ccd43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24ae4490b74b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a60351e124fc9" /><Relationship Type="http://schemas.openxmlformats.org/officeDocument/2006/relationships/theme" Target="/ppt/slideMasters/theme/theme1.xml" Id="Rc6129dd4e31c44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aa60351e124f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87b8a23634b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466a4a5ed47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13fc56c3a4f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3494a3b014e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0fdb78da54a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a384ebd9a44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c84a8c84f4d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178 945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GAJA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Rostockgata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916 738 021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