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d2ee23a7a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e6779c0f445ad"/>
  </p:sldMasterIdLst>
  <p:sldIdLst>
    <p:sldId xmlns:r="http://schemas.openxmlformats.org/officeDocument/2006/relationships" id="256" r:id="R9fe3e2d8e6844bf4"/>
    <p:sldId xmlns:r="http://schemas.openxmlformats.org/officeDocument/2006/relationships" id="257" r:id="R0e56036457e34b54"/>
    <p:sldId xmlns:r="http://schemas.openxmlformats.org/officeDocument/2006/relationships" id="258" r:id="Rab5f4fdb696643bd"/>
    <p:sldId xmlns:r="http://schemas.openxmlformats.org/officeDocument/2006/relationships" id="259" r:id="R2b42588672674909"/>
    <p:sldId xmlns:r="http://schemas.openxmlformats.org/officeDocument/2006/relationships" id="260" r:id="R1c9ac44d425e4dfe"/>
    <p:sldId xmlns:r="http://schemas.openxmlformats.org/officeDocument/2006/relationships" id="261" r:id="Ra08633a5562f45bf"/>
    <p:sldId xmlns:r="http://schemas.openxmlformats.org/officeDocument/2006/relationships" id="262" r:id="R84ea509683964c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e6779c0f445ad" /><Relationship Type="http://schemas.openxmlformats.org/officeDocument/2006/relationships/slide" Target="/ppt/slides/slide1.xml" Id="R9fe3e2d8e6844bf4" /><Relationship Type="http://schemas.openxmlformats.org/officeDocument/2006/relationships/slide" Target="/ppt/slides/slide2.xml" Id="R0e56036457e34b54" /><Relationship Type="http://schemas.openxmlformats.org/officeDocument/2006/relationships/slide" Target="/ppt/slides/slide3.xml" Id="Rab5f4fdb696643bd" /><Relationship Type="http://schemas.openxmlformats.org/officeDocument/2006/relationships/slide" Target="/ppt/slides/slide4.xml" Id="R2b42588672674909" /><Relationship Type="http://schemas.openxmlformats.org/officeDocument/2006/relationships/slide" Target="/ppt/slides/slide5.xml" Id="R1c9ac44d425e4dfe" /><Relationship Type="http://schemas.openxmlformats.org/officeDocument/2006/relationships/slide" Target="/ppt/slides/slide6.xml" Id="Ra08633a5562f45bf" /><Relationship Type="http://schemas.openxmlformats.org/officeDocument/2006/relationships/slide" Target="/ppt/slides/slide7.xml" Id="R84ea509683964c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5ec23cbbb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75055207446f" /><Relationship Type="http://schemas.openxmlformats.org/officeDocument/2006/relationships/theme" Target="/ppt/slideMasters/theme/theme1.xml" Id="R91ad52ed4ee4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575055207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249d25f57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28550d2dd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3918b160f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3374796a0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ec9eae19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6844889d947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46b2b9f2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