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cdce45c8e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792068b774a21"/>
  </p:sldMasterIdLst>
  <p:sldIdLst>
    <p:sldId xmlns:r="http://schemas.openxmlformats.org/officeDocument/2006/relationships" id="256" r:id="Rca2b6b8b7ea543c7"/>
    <p:sldId xmlns:r="http://schemas.openxmlformats.org/officeDocument/2006/relationships" id="257" r:id="R4d0df6fe1cc44734"/>
    <p:sldId xmlns:r="http://schemas.openxmlformats.org/officeDocument/2006/relationships" id="258" r:id="R6c40dc22d27846c6"/>
    <p:sldId xmlns:r="http://schemas.openxmlformats.org/officeDocument/2006/relationships" id="259" r:id="R2f24782f9fd84561"/>
    <p:sldId xmlns:r="http://schemas.openxmlformats.org/officeDocument/2006/relationships" id="260" r:id="Rc2287566606c4f37"/>
    <p:sldId xmlns:r="http://schemas.openxmlformats.org/officeDocument/2006/relationships" id="261" r:id="Rcb1b4881784845a4"/>
    <p:sldId xmlns:r="http://schemas.openxmlformats.org/officeDocument/2006/relationships" id="262" r:id="Rf109589fea4c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792068b774a21" /><Relationship Type="http://schemas.openxmlformats.org/officeDocument/2006/relationships/slide" Target="/ppt/slides/slide1.xml" Id="Rca2b6b8b7ea543c7" /><Relationship Type="http://schemas.openxmlformats.org/officeDocument/2006/relationships/slide" Target="/ppt/slides/slide2.xml" Id="R4d0df6fe1cc44734" /><Relationship Type="http://schemas.openxmlformats.org/officeDocument/2006/relationships/slide" Target="/ppt/slides/slide3.xml" Id="R6c40dc22d27846c6" /><Relationship Type="http://schemas.openxmlformats.org/officeDocument/2006/relationships/slide" Target="/ppt/slides/slide4.xml" Id="R2f24782f9fd84561" /><Relationship Type="http://schemas.openxmlformats.org/officeDocument/2006/relationships/slide" Target="/ppt/slides/slide5.xml" Id="Rc2287566606c4f37" /><Relationship Type="http://schemas.openxmlformats.org/officeDocument/2006/relationships/slide" Target="/ppt/slides/slide6.xml" Id="Rcb1b4881784845a4" /><Relationship Type="http://schemas.openxmlformats.org/officeDocument/2006/relationships/slide" Target="/ppt/slides/slide7.xml" Id="Rf109589fea4c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b8c766a9c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3778ccfe741ca" /><Relationship Type="http://schemas.openxmlformats.org/officeDocument/2006/relationships/theme" Target="/ppt/slideMasters/theme/theme1.xml" Id="R6d55569fd682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3778ccfe7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284aefc9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ea8642c78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85c70fcd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14f042ff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58ad94a3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92479341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78a5b8b1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ISTID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HOLEMARK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Lurane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