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9a2a86728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dc065e0ad4bc6"/>
  </p:sldMasterIdLst>
  <p:sldIdLst>
    <p:sldId xmlns:r="http://schemas.openxmlformats.org/officeDocument/2006/relationships" id="256" r:id="R2c909a5fb9254310"/>
    <p:sldId xmlns:r="http://schemas.openxmlformats.org/officeDocument/2006/relationships" id="257" r:id="R0dbf4edbccee49ff"/>
    <p:sldId xmlns:r="http://schemas.openxmlformats.org/officeDocument/2006/relationships" id="258" r:id="R85e3e7d81cb94f7e"/>
    <p:sldId xmlns:r="http://schemas.openxmlformats.org/officeDocument/2006/relationships" id="259" r:id="Rdd9d50bb3e6247e7"/>
    <p:sldId xmlns:r="http://schemas.openxmlformats.org/officeDocument/2006/relationships" id="260" r:id="Rcef010d798104925"/>
    <p:sldId xmlns:r="http://schemas.openxmlformats.org/officeDocument/2006/relationships" id="261" r:id="R6c81d78e94a542a4"/>
    <p:sldId xmlns:r="http://schemas.openxmlformats.org/officeDocument/2006/relationships" id="262" r:id="R816241cb6007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dc065e0ad4bc6" /><Relationship Type="http://schemas.openxmlformats.org/officeDocument/2006/relationships/slide" Target="/ppt/slides/slide1.xml" Id="R2c909a5fb9254310" /><Relationship Type="http://schemas.openxmlformats.org/officeDocument/2006/relationships/slide" Target="/ppt/slides/slide2.xml" Id="R0dbf4edbccee49ff" /><Relationship Type="http://schemas.openxmlformats.org/officeDocument/2006/relationships/slide" Target="/ppt/slides/slide3.xml" Id="R85e3e7d81cb94f7e" /><Relationship Type="http://schemas.openxmlformats.org/officeDocument/2006/relationships/slide" Target="/ppt/slides/slide4.xml" Id="Rdd9d50bb3e6247e7" /><Relationship Type="http://schemas.openxmlformats.org/officeDocument/2006/relationships/slide" Target="/ppt/slides/slide5.xml" Id="Rcef010d798104925" /><Relationship Type="http://schemas.openxmlformats.org/officeDocument/2006/relationships/slide" Target="/ppt/slides/slide6.xml" Id="R6c81d78e94a542a4" /><Relationship Type="http://schemas.openxmlformats.org/officeDocument/2006/relationships/slide" Target="/ppt/slides/slide7.xml" Id="R816241cb6007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042a92a12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d4e8c6df4f37" /><Relationship Type="http://schemas.openxmlformats.org/officeDocument/2006/relationships/theme" Target="/ppt/slideMasters/theme/theme1.xml" Id="R74c61418491248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cd4e8c6df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a6daca37440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301d1e23e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f2c5ddfd3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46e7c138a4c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c5fcfa7e843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2935725234d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558e4783740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