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c2088890ae4c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af2d663fe74825"/>
  </p:sldMasterIdLst>
  <p:sldIdLst>
    <p:sldId xmlns:r="http://schemas.openxmlformats.org/officeDocument/2006/relationships" id="256" r:id="R8d07c14ef02745de"/>
    <p:sldId xmlns:r="http://schemas.openxmlformats.org/officeDocument/2006/relationships" id="257" r:id="R49318318f8344053"/>
    <p:sldId xmlns:r="http://schemas.openxmlformats.org/officeDocument/2006/relationships" id="258" r:id="Rb778306649b2459d"/>
    <p:sldId xmlns:r="http://schemas.openxmlformats.org/officeDocument/2006/relationships" id="259" r:id="R7b20a13756974a03"/>
    <p:sldId xmlns:r="http://schemas.openxmlformats.org/officeDocument/2006/relationships" id="260" r:id="Rc7c7a899b76947a3"/>
    <p:sldId xmlns:r="http://schemas.openxmlformats.org/officeDocument/2006/relationships" id="261" r:id="R9324468200554277"/>
    <p:sldId xmlns:r="http://schemas.openxmlformats.org/officeDocument/2006/relationships" id="262" r:id="Rb2da3a3bbe9a4e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f2d663fe74825" /><Relationship Type="http://schemas.openxmlformats.org/officeDocument/2006/relationships/slide" Target="/ppt/slides/slide1.xml" Id="R8d07c14ef02745de" /><Relationship Type="http://schemas.openxmlformats.org/officeDocument/2006/relationships/slide" Target="/ppt/slides/slide2.xml" Id="R49318318f8344053" /><Relationship Type="http://schemas.openxmlformats.org/officeDocument/2006/relationships/slide" Target="/ppt/slides/slide3.xml" Id="Rb778306649b2459d" /><Relationship Type="http://schemas.openxmlformats.org/officeDocument/2006/relationships/slide" Target="/ppt/slides/slide4.xml" Id="R7b20a13756974a03" /><Relationship Type="http://schemas.openxmlformats.org/officeDocument/2006/relationships/slide" Target="/ppt/slides/slide5.xml" Id="Rc7c7a899b76947a3" /><Relationship Type="http://schemas.openxmlformats.org/officeDocument/2006/relationships/slide" Target="/ppt/slides/slide6.xml" Id="R9324468200554277" /><Relationship Type="http://schemas.openxmlformats.org/officeDocument/2006/relationships/slide" Target="/ppt/slides/slide7.xml" Id="Rb2da3a3bbe9a4e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8e220b19d41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5864fcbb64b9f" /><Relationship Type="http://schemas.openxmlformats.org/officeDocument/2006/relationships/theme" Target="/ppt/slideMasters/theme/theme1.xml" Id="R8f08dc29f6dd47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35864fcbb64b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0d858c4af4a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84a8b509449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6b99361df4c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0d273caf842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31be39c8c4f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75e404d8948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5860ed9a441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LEEVES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LEEVES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 COLIN TANGNES LEEVES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Hellerudveien 69A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