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2b245d280042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6a09959024160"/>
  </p:sldMasterIdLst>
  <p:sldIdLst>
    <p:sldId xmlns:r="http://schemas.openxmlformats.org/officeDocument/2006/relationships" id="256" r:id="R406d83fc39dc448e"/>
    <p:sldId xmlns:r="http://schemas.openxmlformats.org/officeDocument/2006/relationships" id="257" r:id="Rd33b4ef70f8f4f67"/>
    <p:sldId xmlns:r="http://schemas.openxmlformats.org/officeDocument/2006/relationships" id="258" r:id="R7e44e5527b6f4e1e"/>
    <p:sldId xmlns:r="http://schemas.openxmlformats.org/officeDocument/2006/relationships" id="259" r:id="R62205fd711134a37"/>
    <p:sldId xmlns:r="http://schemas.openxmlformats.org/officeDocument/2006/relationships" id="260" r:id="R97aa779db0424d2a"/>
    <p:sldId xmlns:r="http://schemas.openxmlformats.org/officeDocument/2006/relationships" id="261" r:id="Rab2026722f744a27"/>
    <p:sldId xmlns:r="http://schemas.openxmlformats.org/officeDocument/2006/relationships" id="262" r:id="R4a81b7878b8f43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6a09959024160" /><Relationship Type="http://schemas.openxmlformats.org/officeDocument/2006/relationships/slide" Target="/ppt/slides/slide1.xml" Id="R406d83fc39dc448e" /><Relationship Type="http://schemas.openxmlformats.org/officeDocument/2006/relationships/slide" Target="/ppt/slides/slide2.xml" Id="Rd33b4ef70f8f4f67" /><Relationship Type="http://schemas.openxmlformats.org/officeDocument/2006/relationships/slide" Target="/ppt/slides/slide3.xml" Id="R7e44e5527b6f4e1e" /><Relationship Type="http://schemas.openxmlformats.org/officeDocument/2006/relationships/slide" Target="/ppt/slides/slide4.xml" Id="R62205fd711134a37" /><Relationship Type="http://schemas.openxmlformats.org/officeDocument/2006/relationships/slide" Target="/ppt/slides/slide5.xml" Id="R97aa779db0424d2a" /><Relationship Type="http://schemas.openxmlformats.org/officeDocument/2006/relationships/slide" Target="/ppt/slides/slide6.xml" Id="Rab2026722f744a27" /><Relationship Type="http://schemas.openxmlformats.org/officeDocument/2006/relationships/slide" Target="/ppt/slides/slide7.xml" Id="R4a81b7878b8f43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db4ade350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c2ae6c8c0485c" /><Relationship Type="http://schemas.openxmlformats.org/officeDocument/2006/relationships/theme" Target="/ppt/slideMasters/theme/theme1.xml" Id="R83500733cfb9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3c2ae6c8c048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e4a8033e54a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10a12f99b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33bc38f31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4305a4bc8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26ec849894a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09dd9e1d84b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d7c3a01dd42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JABO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MANAGEMENT &amp;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21 947 934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287 062 085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296 816 676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BODDERN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JEKBO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