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b555876c9742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f7d4388d114038"/>
  </p:sldMasterIdLst>
  <p:sldIdLst>
    <p:sldId xmlns:r="http://schemas.openxmlformats.org/officeDocument/2006/relationships" id="256" r:id="R1b4bd75df9a04607"/>
    <p:sldId xmlns:r="http://schemas.openxmlformats.org/officeDocument/2006/relationships" id="257" r:id="R02c693a1d87e4e20"/>
    <p:sldId xmlns:r="http://schemas.openxmlformats.org/officeDocument/2006/relationships" id="258" r:id="R2ace385c2c4046ef"/>
    <p:sldId xmlns:r="http://schemas.openxmlformats.org/officeDocument/2006/relationships" id="259" r:id="Rc0260607fcda46d1"/>
    <p:sldId xmlns:r="http://schemas.openxmlformats.org/officeDocument/2006/relationships" id="260" r:id="R1fcd4c8f78dc454f"/>
    <p:sldId xmlns:r="http://schemas.openxmlformats.org/officeDocument/2006/relationships" id="261" r:id="Re483f98e16d34f27"/>
    <p:sldId xmlns:r="http://schemas.openxmlformats.org/officeDocument/2006/relationships" id="262" r:id="R279df1e146ce4e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f7d4388d114038" /><Relationship Type="http://schemas.openxmlformats.org/officeDocument/2006/relationships/slide" Target="/ppt/slides/slide1.xml" Id="R1b4bd75df9a04607" /><Relationship Type="http://schemas.openxmlformats.org/officeDocument/2006/relationships/slide" Target="/ppt/slides/slide2.xml" Id="R02c693a1d87e4e20" /><Relationship Type="http://schemas.openxmlformats.org/officeDocument/2006/relationships/slide" Target="/ppt/slides/slide3.xml" Id="R2ace385c2c4046ef" /><Relationship Type="http://schemas.openxmlformats.org/officeDocument/2006/relationships/slide" Target="/ppt/slides/slide4.xml" Id="Rc0260607fcda46d1" /><Relationship Type="http://schemas.openxmlformats.org/officeDocument/2006/relationships/slide" Target="/ppt/slides/slide5.xml" Id="R1fcd4c8f78dc454f" /><Relationship Type="http://schemas.openxmlformats.org/officeDocument/2006/relationships/slide" Target="/ppt/slides/slide6.xml" Id="Re483f98e16d34f27" /><Relationship Type="http://schemas.openxmlformats.org/officeDocument/2006/relationships/slide" Target="/ppt/slides/slide7.xml" Id="R279df1e146ce4e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8f5189a02346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a818c8c0745c5" /><Relationship Type="http://schemas.openxmlformats.org/officeDocument/2006/relationships/theme" Target="/ppt/slideMasters/theme/theme1.xml" Id="R4bfbd4b33a2244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2a818c8c0745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0446f5c5147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751558bd840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43bc909f84a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fb268c47a44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63a8a1f6a4e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3237c5ddf46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cc1b994ad42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BETONG OG STEIN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BETONG OG STEIN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31 309 688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−1 558 847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−1 525 654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792 563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5 421 022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AA-GRUPPEN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IWONA OG FRANZ HOLDING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PROFFZONE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ADAMCZYK KAMIL MARIUSZ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Ovenstadveien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96 74 99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bygg.anlegg@gmail.com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bbogs.no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917 106 908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