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f1e6dba1bf4c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b7bb1a53874ad6"/>
  </p:sldMasterIdLst>
  <p:sldIdLst>
    <p:sldId xmlns:r="http://schemas.openxmlformats.org/officeDocument/2006/relationships" id="256" r:id="R6087735a09004d5a"/>
    <p:sldId xmlns:r="http://schemas.openxmlformats.org/officeDocument/2006/relationships" id="257" r:id="Rf7b682798d9b48e1"/>
    <p:sldId xmlns:r="http://schemas.openxmlformats.org/officeDocument/2006/relationships" id="258" r:id="Rf557322026ba486f"/>
    <p:sldId xmlns:r="http://schemas.openxmlformats.org/officeDocument/2006/relationships" id="259" r:id="R9ea2314b2fa5485d"/>
    <p:sldId xmlns:r="http://schemas.openxmlformats.org/officeDocument/2006/relationships" id="260" r:id="Ra38c1e53c611482b"/>
    <p:sldId xmlns:r="http://schemas.openxmlformats.org/officeDocument/2006/relationships" id="261" r:id="Red10c57206ed42b8"/>
    <p:sldId xmlns:r="http://schemas.openxmlformats.org/officeDocument/2006/relationships" id="262" r:id="Rec88e85234504c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7bb1a53874ad6" /><Relationship Type="http://schemas.openxmlformats.org/officeDocument/2006/relationships/slide" Target="/ppt/slides/slide1.xml" Id="R6087735a09004d5a" /><Relationship Type="http://schemas.openxmlformats.org/officeDocument/2006/relationships/slide" Target="/ppt/slides/slide2.xml" Id="Rf7b682798d9b48e1" /><Relationship Type="http://schemas.openxmlformats.org/officeDocument/2006/relationships/slide" Target="/ppt/slides/slide3.xml" Id="Rf557322026ba486f" /><Relationship Type="http://schemas.openxmlformats.org/officeDocument/2006/relationships/slide" Target="/ppt/slides/slide4.xml" Id="R9ea2314b2fa5485d" /><Relationship Type="http://schemas.openxmlformats.org/officeDocument/2006/relationships/slide" Target="/ppt/slides/slide5.xml" Id="Ra38c1e53c611482b" /><Relationship Type="http://schemas.openxmlformats.org/officeDocument/2006/relationships/slide" Target="/ppt/slides/slide6.xml" Id="Red10c57206ed42b8" /><Relationship Type="http://schemas.openxmlformats.org/officeDocument/2006/relationships/slide" Target="/ppt/slides/slide7.xml" Id="Rec88e85234504c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2e81942264e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fd2ad19de4493" /><Relationship Type="http://schemas.openxmlformats.org/officeDocument/2006/relationships/theme" Target="/ppt/slideMasters/theme/theme1.xml" Id="R1ecafdde4a0b43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fd2ad19de44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8bb69dcfb47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7961b494c45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b6a601702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042b72d8949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baa27d7794f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8753e9d9847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ad595c61649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STORHEIM HOLDING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7 442 719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9 028 146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STORHEIM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STORHEIM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Storheim, Nedre Ulsetskogen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5119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917 106 916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