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c69bb485845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7cda5db96c489e"/>
  </p:sldMasterIdLst>
  <p:sldIdLst>
    <p:sldId xmlns:r="http://schemas.openxmlformats.org/officeDocument/2006/relationships" id="256" r:id="Reff50387318642bd"/>
    <p:sldId xmlns:r="http://schemas.openxmlformats.org/officeDocument/2006/relationships" id="257" r:id="Re0beec34cbb04277"/>
    <p:sldId xmlns:r="http://schemas.openxmlformats.org/officeDocument/2006/relationships" id="258" r:id="R92a3020c72224aa3"/>
    <p:sldId xmlns:r="http://schemas.openxmlformats.org/officeDocument/2006/relationships" id="259" r:id="R09e77b24279f49b3"/>
    <p:sldId xmlns:r="http://schemas.openxmlformats.org/officeDocument/2006/relationships" id="260" r:id="Rb1af669b77344c0f"/>
    <p:sldId xmlns:r="http://schemas.openxmlformats.org/officeDocument/2006/relationships" id="261" r:id="R42d4907c9053497f"/>
    <p:sldId xmlns:r="http://schemas.openxmlformats.org/officeDocument/2006/relationships" id="262" r:id="R3b3c3cdd5d5e4e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cda5db96c489e" /><Relationship Type="http://schemas.openxmlformats.org/officeDocument/2006/relationships/slide" Target="/ppt/slides/slide1.xml" Id="Reff50387318642bd" /><Relationship Type="http://schemas.openxmlformats.org/officeDocument/2006/relationships/slide" Target="/ppt/slides/slide2.xml" Id="Re0beec34cbb04277" /><Relationship Type="http://schemas.openxmlformats.org/officeDocument/2006/relationships/slide" Target="/ppt/slides/slide3.xml" Id="R92a3020c72224aa3" /><Relationship Type="http://schemas.openxmlformats.org/officeDocument/2006/relationships/slide" Target="/ppt/slides/slide4.xml" Id="R09e77b24279f49b3" /><Relationship Type="http://schemas.openxmlformats.org/officeDocument/2006/relationships/slide" Target="/ppt/slides/slide5.xml" Id="Rb1af669b77344c0f" /><Relationship Type="http://schemas.openxmlformats.org/officeDocument/2006/relationships/slide" Target="/ppt/slides/slide6.xml" Id="R42d4907c9053497f" /><Relationship Type="http://schemas.openxmlformats.org/officeDocument/2006/relationships/slide" Target="/ppt/slides/slide7.xml" Id="R3b3c3cdd5d5e4e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fb4b6402f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da0178f7d42ad" /><Relationship Type="http://schemas.openxmlformats.org/officeDocument/2006/relationships/theme" Target="/ppt/slideMasters/theme/theme1.xml" Id="R60a32ed3559548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ada0178f7d42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2892609b245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a4512480e48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72929455242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e6d2d46e740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6282eaac94d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b53debbec4a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2bc26e43a4f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STORHEIM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HOLDING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9 028 146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STORHEIM ISELIN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Egil Storheim, Nedre Ulsetskogen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5119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STORHEIM HOLDING AS</a:t>
            </a:r>
          </a:p>
        </p:txBody>
      </p:sp>
    </p:spTree>
  </p:cSld>
  <p:clrMapOvr>
    <a:masterClrMapping xmlns:a="http://schemas.openxmlformats.org/drawingml/2006/main"/>
  </p:clrMapOvr>
</p:sld>
</file>