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44787d7354b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7aed2be5b4db2"/>
  </p:sldMasterIdLst>
  <p:sldIdLst>
    <p:sldId xmlns:r="http://schemas.openxmlformats.org/officeDocument/2006/relationships" id="256" r:id="Rc92dea347ffa46c5"/>
    <p:sldId xmlns:r="http://schemas.openxmlformats.org/officeDocument/2006/relationships" id="257" r:id="Racfe9e1892f2446c"/>
    <p:sldId xmlns:r="http://schemas.openxmlformats.org/officeDocument/2006/relationships" id="258" r:id="R83d856bff30e4d29"/>
    <p:sldId xmlns:r="http://schemas.openxmlformats.org/officeDocument/2006/relationships" id="259" r:id="Re5a9be7e65d044ab"/>
    <p:sldId xmlns:r="http://schemas.openxmlformats.org/officeDocument/2006/relationships" id="260" r:id="Rbd5727d8cee640f5"/>
    <p:sldId xmlns:r="http://schemas.openxmlformats.org/officeDocument/2006/relationships" id="261" r:id="Rb143dd022583436b"/>
    <p:sldId xmlns:r="http://schemas.openxmlformats.org/officeDocument/2006/relationships" id="262" r:id="Rae5a8e45565b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7aed2be5b4db2" /><Relationship Type="http://schemas.openxmlformats.org/officeDocument/2006/relationships/slide" Target="/ppt/slides/slide1.xml" Id="Rc92dea347ffa46c5" /><Relationship Type="http://schemas.openxmlformats.org/officeDocument/2006/relationships/slide" Target="/ppt/slides/slide2.xml" Id="Racfe9e1892f2446c" /><Relationship Type="http://schemas.openxmlformats.org/officeDocument/2006/relationships/slide" Target="/ppt/slides/slide3.xml" Id="R83d856bff30e4d29" /><Relationship Type="http://schemas.openxmlformats.org/officeDocument/2006/relationships/slide" Target="/ppt/slides/slide4.xml" Id="Re5a9be7e65d044ab" /><Relationship Type="http://schemas.openxmlformats.org/officeDocument/2006/relationships/slide" Target="/ppt/slides/slide5.xml" Id="Rbd5727d8cee640f5" /><Relationship Type="http://schemas.openxmlformats.org/officeDocument/2006/relationships/slide" Target="/ppt/slides/slide6.xml" Id="Rb143dd022583436b" /><Relationship Type="http://schemas.openxmlformats.org/officeDocument/2006/relationships/slide" Target="/ppt/slides/slide7.xml" Id="Rae5a8e45565b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be50af817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940d749414059" /><Relationship Type="http://schemas.openxmlformats.org/officeDocument/2006/relationships/theme" Target="/ppt/slideMasters/theme/theme1.xml" Id="Rd696e599afd7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940d74941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896b3476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a70dcea14f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cb985581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bbcf53a0d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b4d4205f3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708b8458b41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dbc2424754f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KRAFT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104 396 000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86 038 000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2 202 929 000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5 127 837 000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KOMMUNE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VEFSN KOMMUNE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ALSTAHAUG KOMMUNE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BRØNNØY KOMMUNE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HEMNES KOMMUNE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NESNA KOMMUNE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8657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firmapost@helgelandkraft.no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917 206 813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KRAFT AS</a:t>
            </a:r>
          </a:p>
        </p:txBody>
      </p:sp>
    </p:spTree>
  </p:cSld>
  <p:clrMapOvr>
    <a:masterClrMapping xmlns:a="http://schemas.openxmlformats.org/drawingml/2006/main"/>
  </p:clrMapOvr>
</p:sld>
</file>